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4877" r:id="rId2"/>
    <p:sldMasterId id="2147484885" r:id="rId3"/>
    <p:sldMasterId id="2147484890" r:id="rId4"/>
    <p:sldMasterId id="2147484900" r:id="rId5"/>
  </p:sldMasterIdLst>
  <p:notesMasterIdLst>
    <p:notesMasterId r:id="rId33"/>
  </p:notesMasterIdLst>
  <p:handoutMasterIdLst>
    <p:handoutMasterId r:id="rId34"/>
  </p:handoutMasterIdLst>
  <p:sldIdLst>
    <p:sldId id="1010" r:id="rId6"/>
    <p:sldId id="967" r:id="rId7"/>
    <p:sldId id="990" r:id="rId8"/>
    <p:sldId id="987" r:id="rId9"/>
    <p:sldId id="988" r:id="rId10"/>
    <p:sldId id="989" r:id="rId11"/>
    <p:sldId id="991" r:id="rId12"/>
    <p:sldId id="992" r:id="rId13"/>
    <p:sldId id="993" r:id="rId14"/>
    <p:sldId id="994" r:id="rId15"/>
    <p:sldId id="996" r:id="rId16"/>
    <p:sldId id="995" r:id="rId17"/>
    <p:sldId id="997" r:id="rId18"/>
    <p:sldId id="998" r:id="rId19"/>
    <p:sldId id="999" r:id="rId20"/>
    <p:sldId id="1000" r:id="rId21"/>
    <p:sldId id="1001" r:id="rId22"/>
    <p:sldId id="1002" r:id="rId23"/>
    <p:sldId id="1003" r:id="rId24"/>
    <p:sldId id="1009" r:id="rId25"/>
    <p:sldId id="1004" r:id="rId26"/>
    <p:sldId id="1005" r:id="rId27"/>
    <p:sldId id="384" r:id="rId28"/>
    <p:sldId id="1007" r:id="rId29"/>
    <p:sldId id="1008" r:id="rId30"/>
    <p:sldId id="982" r:id="rId31"/>
    <p:sldId id="531" r:id="rId32"/>
  </p:sldIdLst>
  <p:sldSz cx="9144000" cy="5143500" type="screen16x9"/>
  <p:notesSz cx="6735763" cy="9866313"/>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provos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B6"/>
    <a:srgbClr val="ECF8F9"/>
    <a:srgbClr val="B1DB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63543" autoAdjust="0"/>
  </p:normalViewPr>
  <p:slideViewPr>
    <p:cSldViewPr snapToObjects="1">
      <p:cViewPr varScale="1">
        <p:scale>
          <a:sx n="101" d="100"/>
          <a:sy n="101" d="100"/>
        </p:scale>
        <p:origin x="222"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06"/>
    </p:cViewPr>
  </p:sorterViewPr>
  <p:notesViewPr>
    <p:cSldViewPr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fr-FR"/>
          </a:p>
        </p:txBody>
      </p:sp>
      <p:sp>
        <p:nvSpPr>
          <p:cNvPr id="3" name="Espace réservé de la date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74CC97B7-520A-4B87-B10B-6536F69A8A7B}" type="datetimeFigureOut">
              <a:rPr lang="fr-FR" smtClean="0"/>
              <a:t>28/11/2024</a:t>
            </a:fld>
            <a:endParaRPr lang="fr-FR"/>
          </a:p>
        </p:txBody>
      </p:sp>
      <p:sp>
        <p:nvSpPr>
          <p:cNvPr id="4" name="Espace réservé du pied de page 3"/>
          <p:cNvSpPr>
            <a:spLocks noGrp="1"/>
          </p:cNvSpPr>
          <p:nvPr>
            <p:ph type="ftr" sz="quarter" idx="2"/>
          </p:nvPr>
        </p:nvSpPr>
        <p:spPr>
          <a:xfrm>
            <a:off x="0" y="9372445"/>
            <a:ext cx="2919565" cy="493868"/>
          </a:xfrm>
          <a:prstGeom prst="rect">
            <a:avLst/>
          </a:prstGeom>
        </p:spPr>
        <p:txBody>
          <a:bodyPr vert="horz" lIns="90763" tIns="45382" rIns="90763" bIns="4538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626" y="9372445"/>
            <a:ext cx="2919565" cy="493868"/>
          </a:xfrm>
          <a:prstGeom prst="rect">
            <a:avLst/>
          </a:prstGeom>
        </p:spPr>
        <p:txBody>
          <a:bodyPr vert="horz" lIns="90763" tIns="45382" rIns="90763" bIns="45382" rtlCol="0" anchor="b"/>
          <a:lstStyle>
            <a:lvl1pPr algn="r">
              <a:defRPr sz="1200"/>
            </a:lvl1pPr>
          </a:lstStyle>
          <a:p>
            <a:fld id="{D2531020-9B3D-4D77-BCE3-6344D63F2970}" type="slidenum">
              <a:rPr lang="fr-FR" smtClean="0"/>
              <a:t>‹N°›</a:t>
            </a:fld>
            <a:endParaRPr lang="fr-FR"/>
          </a:p>
        </p:txBody>
      </p:sp>
    </p:spTree>
    <p:extLst>
      <p:ext uri="{BB962C8B-B14F-4D97-AF65-F5344CB8AC3E}">
        <p14:creationId xmlns:p14="http://schemas.microsoft.com/office/powerpoint/2010/main" val="339176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0763" tIns="45382" rIns="90763" bIns="45382" rtlCol="0"/>
          <a:lstStyle>
            <a:lvl1pPr algn="l" eaLnBrk="1" hangingPunct="1">
              <a:defRPr sz="1200">
                <a:latin typeface="Arial" pitchFamily="34" charset="0"/>
              </a:defRPr>
            </a:lvl1pPr>
          </a:lstStyle>
          <a:p>
            <a:pPr>
              <a:defRPr/>
            </a:pPr>
            <a:endParaRPr lang="en-IE"/>
          </a:p>
        </p:txBody>
      </p:sp>
      <p:sp>
        <p:nvSpPr>
          <p:cNvPr id="3" name="Date Placeholder 2"/>
          <p:cNvSpPr>
            <a:spLocks noGrp="1"/>
          </p:cNvSpPr>
          <p:nvPr>
            <p:ph type="dt" idx="1"/>
          </p:nvPr>
        </p:nvSpPr>
        <p:spPr>
          <a:xfrm>
            <a:off x="3815375" y="0"/>
            <a:ext cx="2918830" cy="493316"/>
          </a:xfrm>
          <a:prstGeom prst="rect">
            <a:avLst/>
          </a:prstGeom>
        </p:spPr>
        <p:txBody>
          <a:bodyPr vert="horz" lIns="90763" tIns="45382" rIns="90763" bIns="45382" rtlCol="0"/>
          <a:lstStyle>
            <a:lvl1pPr algn="r" eaLnBrk="1" hangingPunct="1">
              <a:defRPr sz="1200">
                <a:latin typeface="Arial" pitchFamily="34" charset="0"/>
              </a:defRPr>
            </a:lvl1pPr>
          </a:lstStyle>
          <a:p>
            <a:pPr>
              <a:defRPr/>
            </a:pPr>
            <a:fld id="{916B3DAC-C138-43C5-9E0F-7A516335B50B}" type="datetimeFigureOut">
              <a:rPr lang="en-IE"/>
              <a:pPr>
                <a:defRPr/>
              </a:pPr>
              <a:t>28/11/2024</a:t>
            </a:fld>
            <a:endParaRPr lang="en-IE"/>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763" tIns="45382" rIns="90763" bIns="45382" rtlCol="0" anchor="ctr"/>
          <a:lstStyle/>
          <a:p>
            <a:pPr lvl="0"/>
            <a:endParaRPr lang="en-IE" noProof="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eaLnBrk="1" hangingPunct="1">
              <a:defRPr sz="1200">
                <a:latin typeface="Arial" pitchFamily="34" charset="0"/>
              </a:defRPr>
            </a:lvl1pPr>
          </a:lstStyle>
          <a:p>
            <a:pPr>
              <a:defRPr/>
            </a:pPr>
            <a:endParaRPr lang="en-IE"/>
          </a:p>
        </p:txBody>
      </p:sp>
      <p:sp>
        <p:nvSpPr>
          <p:cNvPr id="7" name="Slide Number Placeholder 6"/>
          <p:cNvSpPr>
            <a:spLocks noGrp="1"/>
          </p:cNvSpPr>
          <p:nvPr>
            <p:ph type="sldNum" sz="quarter" idx="5"/>
          </p:nvPr>
        </p:nvSpPr>
        <p:spPr>
          <a:xfrm>
            <a:off x="3815375" y="9371285"/>
            <a:ext cx="2918830" cy="493316"/>
          </a:xfrm>
          <a:prstGeom prst="rect">
            <a:avLst/>
          </a:prstGeom>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E4E87960-C4AA-42FD-BD4F-C20F7F10D47E}" type="slidenum">
              <a:rPr lang="en-IE" altLang="en-US"/>
              <a:pPr>
                <a:defRPr/>
              </a:pPr>
              <a:t>‹N°›</a:t>
            </a:fld>
            <a:endParaRPr lang="en-IE" altLang="en-US"/>
          </a:p>
        </p:txBody>
      </p:sp>
    </p:spTree>
    <p:extLst>
      <p:ext uri="{BB962C8B-B14F-4D97-AF65-F5344CB8AC3E}">
        <p14:creationId xmlns:p14="http://schemas.microsoft.com/office/powerpoint/2010/main" val="926901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dirty="0"/>
          </a:p>
        </p:txBody>
      </p:sp>
    </p:spTree>
    <p:extLst>
      <p:ext uri="{BB962C8B-B14F-4D97-AF65-F5344CB8AC3E}">
        <p14:creationId xmlns:p14="http://schemas.microsoft.com/office/powerpoint/2010/main" val="277252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chemeClr val="tx1"/>
              </a:buClr>
            </a:pPr>
            <a:r>
              <a:rPr lang="en-US" dirty="0"/>
              <a:t>Please don’t hesitate to reach out if I can help you with any JPND-related communications needs. </a:t>
            </a:r>
          </a:p>
          <a:p>
            <a:pPr>
              <a:buClr>
                <a:schemeClr val="tx1"/>
              </a:buClr>
            </a:pPr>
            <a:endParaRPr lang="en-US" dirty="0"/>
          </a:p>
          <a:p>
            <a:pPr>
              <a:buClr>
                <a:schemeClr val="tx1"/>
              </a:buClr>
            </a:pPr>
            <a:r>
              <a:rPr lang="en-US" dirty="0"/>
              <a:t>Thank you!</a:t>
            </a:r>
          </a:p>
          <a:p>
            <a:endParaRPr lang="en-IE"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CD30B23-C248-4C03-9BB6-F5941F4D0715}" type="slidenum">
              <a:rPr kumimoji="0" lang="en-IE"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IE"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14824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5.xml"/><Relationship Id="rId4" Type="http://schemas.openxmlformats.org/officeDocument/2006/relationships/image" Target="../media/image9.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Master" Target="../slideMasters/slideMaster5.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p:nvSpPr>
        <p:spPr bwMode="ltGray">
          <a:xfrm>
            <a:off x="0" y="2001838"/>
            <a:ext cx="9144000" cy="1849437"/>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80" charset="-128"/>
            </a:endParaRPr>
          </a:p>
        </p:txBody>
      </p:sp>
      <p:sp>
        <p:nvSpPr>
          <p:cNvPr id="4" name="Rectangle 3"/>
          <p:cNvSpPr>
            <a:spLocks noChangeArrowheads="1"/>
          </p:cNvSpPr>
          <p:nvPr/>
        </p:nvSpPr>
        <p:spPr bwMode="invGray">
          <a:xfrm>
            <a:off x="0" y="3835400"/>
            <a:ext cx="9144000" cy="34925"/>
          </a:xfrm>
          <a:prstGeom prst="rect">
            <a:avLst/>
          </a:prstGeom>
          <a:solidFill>
            <a:srgbClr val="FFFFFF"/>
          </a:solidFill>
          <a:ln>
            <a:noFill/>
          </a:ln>
          <a:effectLst>
            <a:outerShdw dist="10160" dir="54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de-DE" altLang="en-US">
              <a:solidFill>
                <a:srgbClr val="FFFFFF"/>
              </a:solidFill>
            </a:endParaRPr>
          </a:p>
        </p:txBody>
      </p:sp>
      <p:pic>
        <p:nvPicPr>
          <p:cNvPr id="5" name="Picture 12" descr="JPND logo colour on white lo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1825" y="285750"/>
            <a:ext cx="303688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574036"/>
            <a:ext cx="8077200" cy="1255014"/>
          </a:xfrm>
        </p:spPr>
        <p:txBody>
          <a:bodyPr tIns="0" bIns="0" anchor="t"/>
          <a:lstStyle>
            <a:lvl1pPr algn="l">
              <a:defRPr sz="4700" b="0">
                <a:ln>
                  <a:noFill/>
                </a:ln>
                <a:solidFill>
                  <a:schemeClr val="bg1"/>
                </a:solidFill>
                <a:latin typeface="+mj-lt"/>
              </a:defRPr>
            </a:lvl1pPr>
          </a:lstStyle>
          <a:p>
            <a:r>
              <a:rPr lang="ga-IE" dirty="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6EC3DF8-70BD-4FEE-8E8A-E8EB9BA95DFA}" type="datetime1">
              <a:rPr lang="en-US"/>
              <a:pPr>
                <a:defRPr/>
              </a:pPr>
              <a:t>11/28/2024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B01BE68-B7BD-4B2C-834F-99C21CAA1277}" type="slidenum">
              <a:rPr lang="en-US" altLang="en-US"/>
              <a:pPr>
                <a:defRPr/>
              </a:pPr>
              <a:t>‹N°›</a:t>
            </a:fld>
            <a:endParaRPr lang="en-US" altLang="en-US"/>
          </a:p>
        </p:txBody>
      </p:sp>
    </p:spTree>
    <p:extLst>
      <p:ext uri="{BB962C8B-B14F-4D97-AF65-F5344CB8AC3E}">
        <p14:creationId xmlns:p14="http://schemas.microsoft.com/office/powerpoint/2010/main" val="399385146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Bi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8383"/>
            <a:ext cx="6995120" cy="637183"/>
          </a:xfrm>
          <a:prstGeom prst="rect">
            <a:avLst/>
          </a:prstGeom>
        </p:spPr>
        <p:txBody>
          <a:bodyPr/>
          <a:lstStyle>
            <a:lvl1pPr>
              <a:defRPr sz="2000"/>
            </a:lvl1pPr>
          </a:lstStyle>
          <a:p>
            <a:r>
              <a:rPr lang="de-DE" dirty="0"/>
              <a:t>Titelmasterformat durch Klicken bearbeiten</a:t>
            </a:r>
          </a:p>
        </p:txBody>
      </p:sp>
      <p:sp>
        <p:nvSpPr>
          <p:cNvPr id="5" name="Bildplatzhalter 4"/>
          <p:cNvSpPr>
            <a:spLocks noGrp="1"/>
          </p:cNvSpPr>
          <p:nvPr>
            <p:ph type="pic" sz="quarter" idx="11"/>
          </p:nvPr>
        </p:nvSpPr>
        <p:spPr>
          <a:xfrm>
            <a:off x="1" y="1059582"/>
            <a:ext cx="9144000" cy="3528392"/>
          </a:xfrm>
          <a:prstGeom prst="rect">
            <a:avLst/>
          </a:prstGeom>
          <a:ln>
            <a:noFill/>
          </a:ln>
        </p:spPr>
        <p:txBody>
          <a:bodyPr/>
          <a:lstStyle/>
          <a:p>
            <a:endParaRPr lang="de-DE"/>
          </a:p>
        </p:txBody>
      </p:sp>
      <p:sp>
        <p:nvSpPr>
          <p:cNvPr id="6"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Tree>
    <p:extLst>
      <p:ext uri="{BB962C8B-B14F-4D97-AF65-F5344CB8AC3E}">
        <p14:creationId xmlns:p14="http://schemas.microsoft.com/office/powerpoint/2010/main" val="188665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Tabelle">
    <p:spTree>
      <p:nvGrpSpPr>
        <p:cNvPr id="1" name=""/>
        <p:cNvGrpSpPr/>
        <p:nvPr/>
      </p:nvGrpSpPr>
      <p:grpSpPr>
        <a:xfrm>
          <a:off x="0" y="0"/>
          <a:ext cx="0" cy="0"/>
          <a:chOff x="0" y="0"/>
          <a:chExt cx="0" cy="0"/>
        </a:xfrm>
      </p:grpSpPr>
      <p:sp>
        <p:nvSpPr>
          <p:cNvPr id="4" name="Tabellenplatzhalter 3"/>
          <p:cNvSpPr>
            <a:spLocks noGrp="1"/>
          </p:cNvSpPr>
          <p:nvPr>
            <p:ph type="tbl" sz="quarter" idx="12"/>
          </p:nvPr>
        </p:nvSpPr>
        <p:spPr>
          <a:xfrm>
            <a:off x="467544" y="1058863"/>
            <a:ext cx="8425631" cy="3529111"/>
          </a:xfrm>
          <a:prstGeom prst="rect">
            <a:avLst/>
          </a:prstGeom>
        </p:spPr>
        <p:txBody>
          <a:bodyPr/>
          <a:lstStyle/>
          <a:p>
            <a:endParaRPr lang="de-DE"/>
          </a:p>
        </p:txBody>
      </p:sp>
      <p:sp>
        <p:nvSpPr>
          <p:cNvPr id="2" name="Titel 1"/>
          <p:cNvSpPr>
            <a:spLocks noGrp="1"/>
          </p:cNvSpPr>
          <p:nvPr>
            <p:ph type="title"/>
          </p:nvPr>
        </p:nvSpPr>
        <p:spPr>
          <a:xfrm>
            <a:off x="457200" y="278383"/>
            <a:ext cx="6995120" cy="637183"/>
          </a:xfrm>
          <a:prstGeom prst="rect">
            <a:avLst/>
          </a:prstGeom>
        </p:spPr>
        <p:txBody>
          <a:bodyPr/>
          <a:lstStyle>
            <a:lvl1pPr>
              <a:defRPr sz="2000"/>
            </a:lvl1pPr>
          </a:lstStyle>
          <a:p>
            <a:r>
              <a:rPr lang="de-DE" dirty="0"/>
              <a:t>Titelmasterformat durch Klicken bearbeiten</a:t>
            </a:r>
          </a:p>
        </p:txBody>
      </p:sp>
      <p:sp>
        <p:nvSpPr>
          <p:cNvPr id="5"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Tree>
    <p:extLst>
      <p:ext uri="{BB962C8B-B14F-4D97-AF65-F5344CB8AC3E}">
        <p14:creationId xmlns:p14="http://schemas.microsoft.com/office/powerpoint/2010/main" val="530315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SmartArt-Grafik">
    <p:spTree>
      <p:nvGrpSpPr>
        <p:cNvPr id="1" name=""/>
        <p:cNvGrpSpPr/>
        <p:nvPr/>
      </p:nvGrpSpPr>
      <p:grpSpPr>
        <a:xfrm>
          <a:off x="0" y="0"/>
          <a:ext cx="0" cy="0"/>
          <a:chOff x="0" y="0"/>
          <a:chExt cx="0" cy="0"/>
        </a:xfrm>
      </p:grpSpPr>
      <p:sp>
        <p:nvSpPr>
          <p:cNvPr id="2" name="Titel 1"/>
          <p:cNvSpPr>
            <a:spLocks noGrp="1"/>
          </p:cNvSpPr>
          <p:nvPr>
            <p:ph type="title"/>
          </p:nvPr>
        </p:nvSpPr>
        <p:spPr>
          <a:xfrm>
            <a:off x="457200" y="278383"/>
            <a:ext cx="6995120" cy="637183"/>
          </a:xfrm>
          <a:prstGeom prst="rect">
            <a:avLst/>
          </a:prstGeom>
        </p:spPr>
        <p:txBody>
          <a:bodyPr/>
          <a:lstStyle>
            <a:lvl1pPr>
              <a:defRPr sz="2000"/>
            </a:lvl1pPr>
          </a:lstStyle>
          <a:p>
            <a:r>
              <a:rPr lang="de-DE" dirty="0"/>
              <a:t>Titelmasterformat durch Klicken bearbeiten</a:t>
            </a:r>
          </a:p>
        </p:txBody>
      </p:sp>
      <p:sp>
        <p:nvSpPr>
          <p:cNvPr id="4" name="SmartArt-Platzhalter 3"/>
          <p:cNvSpPr>
            <a:spLocks noGrp="1"/>
          </p:cNvSpPr>
          <p:nvPr>
            <p:ph type="dgm" sz="quarter" idx="12"/>
          </p:nvPr>
        </p:nvSpPr>
        <p:spPr>
          <a:xfrm>
            <a:off x="468313" y="1058863"/>
            <a:ext cx="8424862" cy="3529012"/>
          </a:xfrm>
          <a:prstGeom prst="rect">
            <a:avLst/>
          </a:prstGeom>
        </p:spPr>
        <p:txBody>
          <a:bodyPr/>
          <a:lstStyle/>
          <a:p>
            <a:endParaRPr lang="de-DE"/>
          </a:p>
        </p:txBody>
      </p:sp>
      <p:sp>
        <p:nvSpPr>
          <p:cNvPr id="5"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Tree>
    <p:extLst>
      <p:ext uri="{BB962C8B-B14F-4D97-AF65-F5344CB8AC3E}">
        <p14:creationId xmlns:p14="http://schemas.microsoft.com/office/powerpoint/2010/main" val="344303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Bild-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8382"/>
            <a:ext cx="7139136" cy="565176"/>
          </a:xfrm>
          <a:prstGeom prst="rect">
            <a:avLst/>
          </a:prstGeom>
        </p:spPr>
        <p:txBody>
          <a:bodyPr/>
          <a:lstStyle>
            <a:lvl1pPr>
              <a:defRPr sz="2000"/>
            </a:lvl1pPr>
          </a:lstStyle>
          <a:p>
            <a:r>
              <a:rPr lang="de-DE" dirty="0"/>
              <a:t>Titelmasterformat durch Klicken bearbeiten</a:t>
            </a:r>
          </a:p>
        </p:txBody>
      </p:sp>
      <p:sp>
        <p:nvSpPr>
          <p:cNvPr id="5" name="Bildplatzhalter 4"/>
          <p:cNvSpPr>
            <a:spLocks noGrp="1"/>
          </p:cNvSpPr>
          <p:nvPr>
            <p:ph type="pic" sz="quarter" idx="11"/>
          </p:nvPr>
        </p:nvSpPr>
        <p:spPr>
          <a:xfrm>
            <a:off x="0" y="915567"/>
            <a:ext cx="4716016" cy="3672408"/>
          </a:xfrm>
          <a:prstGeom prst="rect">
            <a:avLst/>
          </a:prstGeom>
          <a:ln>
            <a:noFill/>
          </a:ln>
        </p:spPr>
        <p:txBody>
          <a:bodyPr/>
          <a:lstStyle/>
          <a:p>
            <a:endParaRPr lang="de-DE"/>
          </a:p>
        </p:txBody>
      </p:sp>
      <p:sp>
        <p:nvSpPr>
          <p:cNvPr id="7" name="Textplatzhalter 6"/>
          <p:cNvSpPr>
            <a:spLocks noGrp="1"/>
          </p:cNvSpPr>
          <p:nvPr>
            <p:ph type="body" sz="quarter" idx="12"/>
          </p:nvPr>
        </p:nvSpPr>
        <p:spPr>
          <a:xfrm>
            <a:off x="4932362" y="915988"/>
            <a:ext cx="3960117" cy="3671887"/>
          </a:xfrm>
          <a:prstGeom prst="rect">
            <a:avLst/>
          </a:prstGeom>
        </p:spPr>
        <p:txBody>
          <a:bodyPr/>
          <a:lstStyle>
            <a:lvl1pPr>
              <a:defRPr sz="1400"/>
            </a:lvl1pPr>
            <a:lvl2pPr>
              <a:defRPr sz="1400"/>
            </a:lvl2pPr>
            <a:lvl3pPr>
              <a:defRPr sz="14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Tree>
    <p:extLst>
      <p:ext uri="{BB962C8B-B14F-4D97-AF65-F5344CB8AC3E}">
        <p14:creationId xmlns:p14="http://schemas.microsoft.com/office/powerpoint/2010/main" val="60781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ext-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8383"/>
            <a:ext cx="7067128" cy="493167"/>
          </a:xfrm>
          <a:prstGeom prst="rect">
            <a:avLst/>
          </a:prstGeom>
        </p:spPr>
        <p:txBody>
          <a:bodyPr/>
          <a:lstStyle>
            <a:lvl1pPr>
              <a:defRPr sz="2000"/>
            </a:lvl1pPr>
          </a:lstStyle>
          <a:p>
            <a:r>
              <a:rPr lang="de-DE" dirty="0"/>
              <a:t>Titelmasterformat durch Klicken bearbeiten</a:t>
            </a:r>
          </a:p>
        </p:txBody>
      </p:sp>
      <p:sp>
        <p:nvSpPr>
          <p:cNvPr id="5" name="Textplatzhalter 6"/>
          <p:cNvSpPr>
            <a:spLocks noGrp="1"/>
          </p:cNvSpPr>
          <p:nvPr>
            <p:ph type="body" sz="quarter" idx="12"/>
          </p:nvPr>
        </p:nvSpPr>
        <p:spPr>
          <a:xfrm>
            <a:off x="467544" y="915566"/>
            <a:ext cx="3744342" cy="3671887"/>
          </a:xfrm>
          <a:prstGeom prst="rect">
            <a:avLst/>
          </a:prstGeom>
        </p:spPr>
        <p:txBody>
          <a:bodyPr/>
          <a:lstStyle>
            <a:lvl1pPr>
              <a:defRPr sz="1400"/>
            </a:lvl1pPr>
            <a:lvl2pPr>
              <a:defRPr sz="1400"/>
            </a:lvl2pPr>
            <a:lvl3pPr>
              <a:defRPr sz="14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Diagrammplatzhalter 5"/>
          <p:cNvSpPr>
            <a:spLocks noGrp="1"/>
          </p:cNvSpPr>
          <p:nvPr>
            <p:ph type="chart" sz="quarter" idx="13"/>
          </p:nvPr>
        </p:nvSpPr>
        <p:spPr>
          <a:xfrm>
            <a:off x="4427538" y="915988"/>
            <a:ext cx="4465637" cy="3600450"/>
          </a:xfrm>
          <a:prstGeom prst="rect">
            <a:avLst/>
          </a:prstGeom>
        </p:spPr>
        <p:txBody>
          <a:bodyPr/>
          <a:lstStyle/>
          <a:p>
            <a:endParaRPr lang="de-DE"/>
          </a:p>
        </p:txBody>
      </p:sp>
      <p:sp>
        <p:nvSpPr>
          <p:cNvPr id="8"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Tree>
    <p:extLst>
      <p:ext uri="{BB962C8B-B14F-4D97-AF65-F5344CB8AC3E}">
        <p14:creationId xmlns:p14="http://schemas.microsoft.com/office/powerpoint/2010/main" val="311595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65F7073-D185-465D-A563-1A77419294C8}"/>
              </a:ext>
            </a:extLst>
          </p:cNvPr>
          <p:cNvSpPr>
            <a:spLocks noGrp="1"/>
          </p:cNvSpPr>
          <p:nvPr>
            <p:ph type="title" hasCustomPrompt="1"/>
          </p:nvPr>
        </p:nvSpPr>
        <p:spPr>
          <a:xfrm>
            <a:off x="0" y="1707653"/>
            <a:ext cx="9144000" cy="1242138"/>
          </a:xfrm>
          <a:prstGeom prst="rect">
            <a:avLst/>
          </a:prstGeom>
          <a:solidFill>
            <a:srgbClr val="FFFFFF"/>
          </a:solidFill>
        </p:spPr>
        <p:txBody>
          <a:bodyPr vert="horz" lIns="1944000" tIns="60949" rIns="0" bIns="60949" rtlCol="0" anchor="ctr">
            <a:normAutofit/>
          </a:bodyPr>
          <a:lstStyle>
            <a:lvl1pPr>
              <a:defRPr b="1"/>
            </a:lvl1pPr>
          </a:lstStyle>
          <a:p>
            <a:r>
              <a:rPr lang="en-US" dirty="0"/>
              <a:t>Click to edit title style</a:t>
            </a:r>
          </a:p>
        </p:txBody>
      </p:sp>
      <p:sp>
        <p:nvSpPr>
          <p:cNvPr id="19" name="Text Placeholder 19">
            <a:extLst>
              <a:ext uri="{FF2B5EF4-FFF2-40B4-BE49-F238E27FC236}">
                <a16:creationId xmlns:a16="http://schemas.microsoft.com/office/drawing/2014/main" id="{D15CA147-54DF-4E91-B212-AB644AE599FA}"/>
              </a:ext>
            </a:extLst>
          </p:cNvPr>
          <p:cNvSpPr>
            <a:spLocks noGrp="1"/>
          </p:cNvSpPr>
          <p:nvPr>
            <p:ph type="body" sz="quarter" idx="11" hasCustomPrompt="1"/>
          </p:nvPr>
        </p:nvSpPr>
        <p:spPr>
          <a:xfrm>
            <a:off x="1492335" y="3553636"/>
            <a:ext cx="5942207" cy="377429"/>
          </a:xfrm>
          <a:prstGeom prst="rect">
            <a:avLst/>
          </a:prstGeom>
        </p:spPr>
        <p:txBody>
          <a:bodyPr/>
          <a:lstStyle>
            <a:lvl1pPr marL="0" marR="0" indent="0" algn="l" defTabSz="914240" rtl="0" eaLnBrk="1" fontAlgn="auto" latinLnBrk="0" hangingPunct="1">
              <a:lnSpc>
                <a:spcPct val="100000"/>
              </a:lnSpc>
              <a:spcBef>
                <a:spcPts val="0"/>
              </a:spcBef>
              <a:spcAft>
                <a:spcPts val="0"/>
              </a:spcAft>
              <a:buClrTx/>
              <a:buSzTx/>
              <a:buFontTx/>
              <a:buNone/>
              <a:tabLst/>
              <a:defRPr sz="1050">
                <a:latin typeface="+mj-lt"/>
              </a:defRPr>
            </a:lvl1pPr>
          </a:lstStyle>
          <a:p>
            <a:pPr marL="0" marR="0" lvl="0" indent="0" algn="l" defTabSz="914240" rtl="0" eaLnBrk="1" fontAlgn="auto" latinLnBrk="0" hangingPunct="1">
              <a:lnSpc>
                <a:spcPct val="100000"/>
              </a:lnSpc>
              <a:spcBef>
                <a:spcPts val="0"/>
              </a:spcBef>
              <a:spcAft>
                <a:spcPts val="0"/>
              </a:spcAft>
              <a:buClrTx/>
              <a:buSzTx/>
              <a:buFontTx/>
              <a:buNone/>
              <a:tabLst/>
              <a:defRPr/>
            </a:pPr>
            <a:r>
              <a:rPr kumimoji="0" lang="en-GB" sz="1200" b="0" i="0" u="none" strike="noStrike" kern="1200" cap="small" spc="0" normalizeH="0" baseline="0" noProof="0" dirty="0">
                <a:ln>
                  <a:noFill/>
                </a:ln>
                <a:solidFill>
                  <a:srgbClr val="002060"/>
                </a:solidFill>
                <a:effectLst/>
                <a:uLnTx/>
                <a:uFillTx/>
                <a:latin typeface="Open Sans"/>
                <a:ea typeface="+mn-ea"/>
                <a:cs typeface="+mn-cs"/>
              </a:rPr>
              <a:t>NAME OF MEETING, MONTH</a:t>
            </a:r>
            <a:r>
              <a:rPr kumimoji="0" lang="fr-FR" sz="1200" b="0" i="0" u="none" strike="noStrike" kern="1200" cap="small" spc="0" normalizeH="0" baseline="0" noProof="0" dirty="0">
                <a:ln>
                  <a:noFill/>
                </a:ln>
                <a:solidFill>
                  <a:srgbClr val="002060"/>
                </a:solidFill>
                <a:effectLst/>
                <a:uLnTx/>
                <a:uFillTx/>
                <a:latin typeface="Open Sans"/>
                <a:ea typeface="+mn-ea"/>
                <a:cs typeface="+mn-cs"/>
              </a:rPr>
              <a:t> </a:t>
            </a:r>
            <a:r>
              <a:rPr kumimoji="0" lang="en-GB" sz="1200" b="0" i="0" u="none" strike="noStrike" kern="1200" cap="small" spc="0" normalizeH="0" baseline="0" noProof="0" dirty="0">
                <a:ln>
                  <a:noFill/>
                </a:ln>
                <a:solidFill>
                  <a:srgbClr val="002060"/>
                </a:solidFill>
                <a:effectLst/>
                <a:uLnTx/>
                <a:uFillTx/>
                <a:latin typeface="Open Sans"/>
                <a:ea typeface="+mn-ea"/>
                <a:cs typeface="+mn-cs"/>
              </a:rPr>
              <a:t>XX</a:t>
            </a:r>
            <a:r>
              <a:rPr kumimoji="0" lang="en-GB" sz="1200" b="0" i="0" u="none" strike="noStrike" kern="1200" cap="small" spc="0" normalizeH="0" baseline="30000" noProof="0" dirty="0">
                <a:ln>
                  <a:noFill/>
                </a:ln>
                <a:solidFill>
                  <a:srgbClr val="002060"/>
                </a:solidFill>
                <a:effectLst/>
                <a:uLnTx/>
                <a:uFillTx/>
                <a:latin typeface="Open Sans"/>
                <a:ea typeface="+mn-ea"/>
                <a:cs typeface="+mn-cs"/>
              </a:rPr>
              <a:t>TH</a:t>
            </a:r>
            <a:r>
              <a:rPr kumimoji="0" lang="en-GB" sz="1200" b="0" i="0" u="none" strike="noStrike" kern="1200" cap="small" spc="0" normalizeH="0" baseline="0" noProof="0" dirty="0">
                <a:ln>
                  <a:noFill/>
                </a:ln>
                <a:solidFill>
                  <a:srgbClr val="002060"/>
                </a:solidFill>
                <a:effectLst/>
                <a:uLnTx/>
                <a:uFillTx/>
                <a:latin typeface="Open Sans"/>
                <a:ea typeface="+mn-ea"/>
                <a:cs typeface="+mn-cs"/>
              </a:rPr>
              <a:t> </a:t>
            </a:r>
            <a:r>
              <a:rPr kumimoji="0" lang="fr-FR" sz="1200" b="0" i="0" u="none" strike="noStrike" kern="1200" cap="small" spc="0" normalizeH="0" baseline="0" noProof="0" dirty="0">
                <a:ln>
                  <a:noFill/>
                </a:ln>
                <a:solidFill>
                  <a:srgbClr val="002060"/>
                </a:solidFill>
                <a:effectLst/>
                <a:uLnTx/>
                <a:uFillTx/>
                <a:latin typeface="Open Sans"/>
                <a:ea typeface="+mn-ea"/>
                <a:cs typeface="+mn-cs"/>
              </a:rPr>
              <a:t>202X, VENUE</a:t>
            </a:r>
            <a:endParaRPr kumimoji="0" lang="en-US" sz="1200" b="0" i="0" u="none" strike="noStrike" kern="1200" cap="small" spc="0" normalizeH="0" baseline="0" noProof="0" dirty="0">
              <a:ln>
                <a:noFill/>
              </a:ln>
              <a:solidFill>
                <a:srgbClr val="002060"/>
              </a:solidFill>
              <a:effectLst/>
              <a:uLnTx/>
              <a:uFillTx/>
              <a:latin typeface="Open Sans"/>
              <a:ea typeface="+mn-ea"/>
              <a:cs typeface="+mn-cs"/>
            </a:endParaRPr>
          </a:p>
        </p:txBody>
      </p:sp>
      <p:sp>
        <p:nvSpPr>
          <p:cNvPr id="21" name="Text Placeholder 24">
            <a:extLst>
              <a:ext uri="{FF2B5EF4-FFF2-40B4-BE49-F238E27FC236}">
                <a16:creationId xmlns:a16="http://schemas.microsoft.com/office/drawing/2014/main" id="{71188BBE-CDE8-434F-BB2F-81120D2766EA}"/>
              </a:ext>
            </a:extLst>
          </p:cNvPr>
          <p:cNvSpPr>
            <a:spLocks noGrp="1"/>
          </p:cNvSpPr>
          <p:nvPr>
            <p:ph type="body" sz="quarter" idx="12" hasCustomPrompt="1"/>
          </p:nvPr>
        </p:nvSpPr>
        <p:spPr>
          <a:xfrm>
            <a:off x="196374" y="244081"/>
            <a:ext cx="5510047" cy="221435"/>
          </a:xfrm>
          <a:prstGeom prst="rect">
            <a:avLst/>
          </a:prstGeom>
        </p:spPr>
        <p:txBody>
          <a:bodyPr/>
          <a:lstStyle>
            <a:lvl1pPr marL="0" indent="0">
              <a:buNone/>
              <a:defRPr sz="1050" b="0">
                <a:latin typeface="+mj-lt"/>
                <a:ea typeface="Open Sans" panose="020B0606030504020204" pitchFamily="34" charset="0"/>
                <a:cs typeface="Open Sans" panose="020B0606030504020204" pitchFamily="34" charset="0"/>
              </a:defRPr>
            </a:lvl1pPr>
          </a:lstStyle>
          <a:p>
            <a:pPr lvl="0"/>
            <a:r>
              <a:rPr lang="en-US" dirty="0"/>
              <a:t>Speaker 1, </a:t>
            </a:r>
            <a:r>
              <a:rPr lang="en-US" dirty="0" err="1"/>
              <a:t>Organisation</a:t>
            </a:r>
            <a:r>
              <a:rPr lang="en-US" dirty="0"/>
              <a:t>, Function</a:t>
            </a:r>
          </a:p>
        </p:txBody>
      </p:sp>
      <p:sp>
        <p:nvSpPr>
          <p:cNvPr id="22" name="Text Placeholder 24">
            <a:extLst>
              <a:ext uri="{FF2B5EF4-FFF2-40B4-BE49-F238E27FC236}">
                <a16:creationId xmlns:a16="http://schemas.microsoft.com/office/drawing/2014/main" id="{F32A5876-AA7F-4960-81B9-592A23A9A1A8}"/>
              </a:ext>
            </a:extLst>
          </p:cNvPr>
          <p:cNvSpPr>
            <a:spLocks noGrp="1"/>
          </p:cNvSpPr>
          <p:nvPr>
            <p:ph type="body" sz="quarter" idx="13" hasCustomPrompt="1"/>
          </p:nvPr>
        </p:nvSpPr>
        <p:spPr>
          <a:xfrm>
            <a:off x="196374" y="465516"/>
            <a:ext cx="5510047" cy="221436"/>
          </a:xfrm>
          <a:prstGeom prst="rect">
            <a:avLst/>
          </a:prstGeom>
        </p:spPr>
        <p:txBody>
          <a:bodyPr/>
          <a:lstStyle>
            <a:lvl1pPr marL="0" indent="0">
              <a:buNone/>
              <a:defRPr sz="1050" b="0">
                <a:latin typeface="+mj-lt"/>
                <a:ea typeface="Open Sans" panose="020B0606030504020204" pitchFamily="34" charset="0"/>
                <a:cs typeface="Open Sans" panose="020B0606030504020204" pitchFamily="34" charset="0"/>
              </a:defRPr>
            </a:lvl1pPr>
          </a:lstStyle>
          <a:p>
            <a:pPr lvl="0"/>
            <a:r>
              <a:rPr lang="en-US" dirty="0"/>
              <a:t>Speaker 2, </a:t>
            </a:r>
            <a:r>
              <a:rPr lang="en-US" dirty="0" err="1"/>
              <a:t>Organisation</a:t>
            </a:r>
            <a:r>
              <a:rPr lang="en-US" dirty="0"/>
              <a:t>, Function</a:t>
            </a:r>
          </a:p>
        </p:txBody>
      </p:sp>
      <p:sp>
        <p:nvSpPr>
          <p:cNvPr id="23" name="Text Placeholder 24">
            <a:extLst>
              <a:ext uri="{FF2B5EF4-FFF2-40B4-BE49-F238E27FC236}">
                <a16:creationId xmlns:a16="http://schemas.microsoft.com/office/drawing/2014/main" id="{F0BE444B-8CBD-40E7-9A19-35D36C30B2D7}"/>
              </a:ext>
            </a:extLst>
          </p:cNvPr>
          <p:cNvSpPr>
            <a:spLocks noGrp="1"/>
          </p:cNvSpPr>
          <p:nvPr>
            <p:ph type="body" sz="quarter" idx="14" hasCustomPrompt="1"/>
          </p:nvPr>
        </p:nvSpPr>
        <p:spPr>
          <a:xfrm>
            <a:off x="-6929" y="2949792"/>
            <a:ext cx="9150929" cy="428952"/>
          </a:xfrm>
          <a:prstGeom prst="rect">
            <a:avLst/>
          </a:prstGeom>
          <a:solidFill>
            <a:srgbClr val="FFFFFF"/>
          </a:solidFill>
        </p:spPr>
        <p:txBody>
          <a:bodyPr lIns="1980000"/>
          <a:lstStyle>
            <a:lvl1pPr marL="0" indent="0">
              <a:buNone/>
              <a:defRPr sz="1500">
                <a:solidFill>
                  <a:srgbClr val="226BBF"/>
                </a:solidFill>
                <a:latin typeface="+mj-lt"/>
                <a:ea typeface="Open Sans" panose="020B0606030504020204" pitchFamily="34" charset="0"/>
                <a:cs typeface="Open Sans" panose="020B0606030504020204" pitchFamily="34" charset="0"/>
              </a:defRPr>
            </a:lvl1pPr>
          </a:lstStyle>
          <a:p>
            <a:pPr lvl="0"/>
            <a:r>
              <a:rPr lang="en-US" dirty="0"/>
              <a:t>Subtitle</a:t>
            </a:r>
          </a:p>
        </p:txBody>
      </p:sp>
      <p:sp>
        <p:nvSpPr>
          <p:cNvPr id="2" name="Rechteck 1">
            <a:extLst>
              <a:ext uri="{FF2B5EF4-FFF2-40B4-BE49-F238E27FC236}">
                <a16:creationId xmlns:a16="http://schemas.microsoft.com/office/drawing/2014/main" id="{D886E5D6-9DF5-48B8-986C-B1470675B0A4}"/>
              </a:ext>
            </a:extLst>
          </p:cNvPr>
          <p:cNvSpPr/>
          <p:nvPr userDrawn="1"/>
        </p:nvSpPr>
        <p:spPr>
          <a:xfrm>
            <a:off x="2357177" y="4785996"/>
            <a:ext cx="6644468" cy="196208"/>
          </a:xfrm>
          <a:prstGeom prst="rect">
            <a:avLst/>
          </a:prstGeom>
        </p:spPr>
        <p:txBody>
          <a:bodyPr wrap="square">
            <a:spAutoFit/>
          </a:bodyPr>
          <a:lstStyle/>
          <a:p>
            <a:pPr algn="l"/>
            <a:r>
              <a:rPr lang="fr-FR" sz="675" dirty="0">
                <a:solidFill>
                  <a:srgbClr val="002B55"/>
                </a:solidFill>
                <a:effectLst/>
                <a:latin typeface="+mj-lt"/>
                <a:ea typeface="Open Sans" panose="020B0606030504020204" pitchFamily="34" charset="0"/>
                <a:cs typeface="Open Sans" panose="020B0606030504020204" pitchFamily="34" charset="0"/>
              </a:rPr>
              <a:t>This </a:t>
            </a:r>
            <a:r>
              <a:rPr lang="fr-FR" sz="675" dirty="0" err="1">
                <a:solidFill>
                  <a:srgbClr val="002B55"/>
                </a:solidFill>
                <a:effectLst/>
                <a:latin typeface="+mj-lt"/>
                <a:ea typeface="Open Sans" panose="020B0606030504020204" pitchFamily="34" charset="0"/>
                <a:cs typeface="Open Sans" panose="020B0606030504020204" pitchFamily="34" charset="0"/>
              </a:rPr>
              <a:t>project</a:t>
            </a:r>
            <a:r>
              <a:rPr lang="fr-FR" sz="675" dirty="0">
                <a:solidFill>
                  <a:srgbClr val="002B55"/>
                </a:solidFill>
                <a:effectLst/>
                <a:latin typeface="+mj-lt"/>
                <a:ea typeface="Open Sans" panose="020B0606030504020204" pitchFamily="34" charset="0"/>
                <a:cs typeface="Open Sans" panose="020B0606030504020204" pitchFamily="34" charset="0"/>
              </a:rPr>
              <a:t> has </a:t>
            </a:r>
            <a:r>
              <a:rPr lang="fr-FR" sz="675" dirty="0" err="1">
                <a:solidFill>
                  <a:srgbClr val="002B55"/>
                </a:solidFill>
                <a:effectLst/>
                <a:latin typeface="+mj-lt"/>
                <a:ea typeface="Open Sans" panose="020B0606030504020204" pitchFamily="34" charset="0"/>
                <a:cs typeface="Open Sans" panose="020B0606030504020204" pitchFamily="34" charset="0"/>
              </a:rPr>
              <a:t>received</a:t>
            </a:r>
            <a:r>
              <a:rPr lang="fr-FR" sz="675" dirty="0">
                <a:solidFill>
                  <a:srgbClr val="002B55"/>
                </a:solidFill>
                <a:effectLst/>
                <a:latin typeface="+mj-lt"/>
                <a:ea typeface="Open Sans" panose="020B0606030504020204" pitchFamily="34" charset="0"/>
                <a:cs typeface="Open Sans" panose="020B0606030504020204" pitchFamily="34" charset="0"/>
              </a:rPr>
              <a:t> </a:t>
            </a:r>
            <a:r>
              <a:rPr lang="fr-FR" sz="675" dirty="0" err="1">
                <a:solidFill>
                  <a:srgbClr val="002B55"/>
                </a:solidFill>
                <a:effectLst/>
                <a:latin typeface="+mj-lt"/>
                <a:ea typeface="Open Sans" panose="020B0606030504020204" pitchFamily="34" charset="0"/>
                <a:cs typeface="Open Sans" panose="020B0606030504020204" pitchFamily="34" charset="0"/>
              </a:rPr>
              <a:t>funding</a:t>
            </a:r>
            <a:r>
              <a:rPr lang="fr-FR" sz="675" dirty="0">
                <a:solidFill>
                  <a:srgbClr val="002B55"/>
                </a:solidFill>
                <a:effectLst/>
                <a:latin typeface="+mj-lt"/>
                <a:ea typeface="Open Sans" panose="020B0606030504020204" pitchFamily="34" charset="0"/>
                <a:cs typeface="Open Sans" panose="020B0606030504020204" pitchFamily="34" charset="0"/>
              </a:rPr>
              <a:t> from the </a:t>
            </a:r>
            <a:r>
              <a:rPr lang="fr-FR" sz="675" dirty="0" err="1">
                <a:solidFill>
                  <a:srgbClr val="002B55"/>
                </a:solidFill>
                <a:effectLst/>
                <a:latin typeface="+mj-lt"/>
                <a:ea typeface="Open Sans" panose="020B0606030504020204" pitchFamily="34" charset="0"/>
                <a:cs typeface="Open Sans" panose="020B0606030504020204" pitchFamily="34" charset="0"/>
              </a:rPr>
              <a:t>European</a:t>
            </a:r>
            <a:r>
              <a:rPr lang="fr-FR" sz="675" dirty="0">
                <a:solidFill>
                  <a:srgbClr val="002B55"/>
                </a:solidFill>
                <a:effectLst/>
                <a:latin typeface="+mj-lt"/>
                <a:ea typeface="Open Sans" panose="020B0606030504020204" pitchFamily="34" charset="0"/>
                <a:cs typeface="Open Sans" panose="020B0606030504020204" pitchFamily="34" charset="0"/>
              </a:rPr>
              <a:t> </a:t>
            </a:r>
            <a:r>
              <a:rPr lang="fr-FR" sz="675" dirty="0" err="1">
                <a:solidFill>
                  <a:srgbClr val="002B55"/>
                </a:solidFill>
                <a:effectLst/>
                <a:latin typeface="+mj-lt"/>
                <a:ea typeface="Open Sans" panose="020B0606030504020204" pitchFamily="34" charset="0"/>
                <a:cs typeface="Open Sans" panose="020B0606030504020204" pitchFamily="34" charset="0"/>
              </a:rPr>
              <a:t>Union’s</a:t>
            </a:r>
            <a:r>
              <a:rPr lang="fr-FR" sz="675" dirty="0">
                <a:solidFill>
                  <a:srgbClr val="002B55"/>
                </a:solidFill>
                <a:effectLst/>
                <a:latin typeface="+mj-lt"/>
                <a:ea typeface="Open Sans" panose="020B0606030504020204" pitchFamily="34" charset="0"/>
                <a:cs typeface="Open Sans" panose="020B0606030504020204" pitchFamily="34" charset="0"/>
              </a:rPr>
              <a:t> Horizon Europe </a:t>
            </a:r>
            <a:r>
              <a:rPr lang="fr-FR" sz="675" dirty="0" err="1">
                <a:solidFill>
                  <a:srgbClr val="002B55"/>
                </a:solidFill>
                <a:effectLst/>
                <a:latin typeface="+mj-lt"/>
                <a:ea typeface="Open Sans" panose="020B0606030504020204" pitchFamily="34" charset="0"/>
                <a:cs typeface="Open Sans" panose="020B0606030504020204" pitchFamily="34" charset="0"/>
              </a:rPr>
              <a:t>research</a:t>
            </a:r>
            <a:r>
              <a:rPr lang="fr-FR" sz="675" dirty="0">
                <a:solidFill>
                  <a:srgbClr val="002B55"/>
                </a:solidFill>
                <a:effectLst/>
                <a:latin typeface="+mj-lt"/>
                <a:ea typeface="Open Sans" panose="020B0606030504020204" pitchFamily="34" charset="0"/>
                <a:cs typeface="Open Sans" panose="020B0606030504020204" pitchFamily="34" charset="0"/>
              </a:rPr>
              <a:t> and innovation programme </a:t>
            </a:r>
            <a:r>
              <a:rPr lang="fr-FR" sz="675" dirty="0" err="1">
                <a:solidFill>
                  <a:srgbClr val="002B55"/>
                </a:solidFill>
                <a:effectLst/>
                <a:latin typeface="+mj-lt"/>
                <a:ea typeface="Open Sans" panose="020B0606030504020204" pitchFamily="34" charset="0"/>
                <a:cs typeface="Open Sans" panose="020B0606030504020204" pitchFamily="34" charset="0"/>
              </a:rPr>
              <a:t>under</a:t>
            </a:r>
            <a:r>
              <a:rPr lang="fr-FR" sz="675" dirty="0">
                <a:solidFill>
                  <a:srgbClr val="002B55"/>
                </a:solidFill>
                <a:effectLst/>
                <a:latin typeface="+mj-lt"/>
                <a:ea typeface="Open Sans" panose="020B0606030504020204" pitchFamily="34" charset="0"/>
                <a:cs typeface="Open Sans" panose="020B0606030504020204" pitchFamily="34" charset="0"/>
              </a:rPr>
              <a:t> </a:t>
            </a:r>
            <a:r>
              <a:rPr lang="fr-FR" sz="675" dirty="0" err="1">
                <a:solidFill>
                  <a:srgbClr val="002B55"/>
                </a:solidFill>
                <a:effectLst/>
                <a:latin typeface="+mj-lt"/>
                <a:ea typeface="Open Sans" panose="020B0606030504020204" pitchFamily="34" charset="0"/>
                <a:cs typeface="Open Sans" panose="020B0606030504020204" pitchFamily="34" charset="0"/>
              </a:rPr>
              <a:t>grant</a:t>
            </a:r>
            <a:r>
              <a:rPr lang="fr-FR" sz="675" dirty="0">
                <a:solidFill>
                  <a:srgbClr val="002B55"/>
                </a:solidFill>
                <a:effectLst/>
                <a:latin typeface="+mj-lt"/>
                <a:ea typeface="Open Sans" panose="020B0606030504020204" pitchFamily="34" charset="0"/>
                <a:cs typeface="Open Sans" panose="020B0606030504020204" pitchFamily="34" charset="0"/>
              </a:rPr>
              <a:t> agreement</a:t>
            </a:r>
            <a:r>
              <a:rPr lang="en-BE" sz="675" dirty="0">
                <a:solidFill>
                  <a:srgbClr val="002B55"/>
                </a:solidFill>
                <a:effectLst/>
                <a:latin typeface="+mj-lt"/>
                <a:ea typeface="Open Sans" panose="020B0606030504020204" pitchFamily="34" charset="0"/>
                <a:cs typeface="Open Sans" panose="020B0606030504020204" pitchFamily="34" charset="0"/>
              </a:rPr>
              <a:t> </a:t>
            </a:r>
            <a:r>
              <a:rPr lang="fr-FR" sz="675" dirty="0">
                <a:solidFill>
                  <a:srgbClr val="002B55"/>
                </a:solidFill>
                <a:effectLst/>
                <a:latin typeface="+mj-lt"/>
                <a:ea typeface="Open Sans" panose="020B0606030504020204" pitchFamily="34" charset="0"/>
                <a:cs typeface="Open Sans" panose="020B0606030504020204" pitchFamily="34" charset="0"/>
              </a:rPr>
              <a:t>No</a:t>
            </a:r>
            <a:r>
              <a:rPr lang="en-BE" sz="675" dirty="0">
                <a:solidFill>
                  <a:srgbClr val="002B55"/>
                </a:solidFill>
                <a:effectLst/>
                <a:latin typeface="+mj-lt"/>
                <a:ea typeface="Open Sans" panose="020B0606030504020204" pitchFamily="34" charset="0"/>
                <a:cs typeface="Open Sans" panose="020B0606030504020204" pitchFamily="34" charset="0"/>
              </a:rPr>
              <a:t> </a:t>
            </a:r>
            <a:r>
              <a:rPr lang="fr-FR" sz="675" dirty="0">
                <a:solidFill>
                  <a:srgbClr val="002B55"/>
                </a:solidFill>
                <a:effectLst/>
                <a:latin typeface="+mj-lt"/>
                <a:ea typeface="Open Sans" panose="020B0606030504020204" pitchFamily="34" charset="0"/>
                <a:cs typeface="Open Sans" panose="020B0606030504020204" pitchFamily="34" charset="0"/>
              </a:rPr>
              <a:t>101136302</a:t>
            </a:r>
            <a:endParaRPr lang="en-BE" sz="675" dirty="0">
              <a:solidFill>
                <a:srgbClr val="002B55"/>
              </a:solidFill>
              <a:latin typeface="+mj-lt"/>
              <a:ea typeface="Open Sans" panose="020B0606030504020204" pitchFamily="34" charset="0"/>
              <a:cs typeface="Open Sans" panose="020B0606030504020204" pitchFamily="34" charset="0"/>
            </a:endParaRPr>
          </a:p>
        </p:txBody>
      </p:sp>
      <p:pic>
        <p:nvPicPr>
          <p:cNvPr id="13" name="Picture 8">
            <a:extLst>
              <a:ext uri="{FF2B5EF4-FFF2-40B4-BE49-F238E27FC236}">
                <a16:creationId xmlns:a16="http://schemas.microsoft.com/office/drawing/2014/main" id="{68AAF1C5-5247-43B4-9229-86F73735EB84}"/>
              </a:ext>
            </a:extLst>
          </p:cNvPr>
          <p:cNvPicPr/>
          <p:nvPr userDrawn="1"/>
        </p:nvPicPr>
        <p:blipFill>
          <a:blip r:embed="rId2" cstate="hqprint">
            <a:extLst>
              <a:ext uri="{28A0092B-C50C-407E-A947-70E740481C1C}">
                <a14:useLocalDpi xmlns:a14="http://schemas.microsoft.com/office/drawing/2010/main"/>
              </a:ext>
            </a:extLst>
          </a:blip>
          <a:srcRect/>
          <a:stretch/>
        </p:blipFill>
        <p:spPr>
          <a:xfrm>
            <a:off x="1492335" y="4785996"/>
            <a:ext cx="788245" cy="175564"/>
          </a:xfrm>
          <a:prstGeom prst="rect">
            <a:avLst/>
          </a:prstGeom>
        </p:spPr>
      </p:pic>
    </p:spTree>
    <p:extLst>
      <p:ext uri="{BB962C8B-B14F-4D97-AF65-F5344CB8AC3E}">
        <p14:creationId xmlns:p14="http://schemas.microsoft.com/office/powerpoint/2010/main" val="391724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mple Bullet Point Slide">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EE334035-33D3-4620-88C6-DE08AFFD147C}"/>
              </a:ext>
            </a:extLst>
          </p:cNvPr>
          <p:cNvSpPr/>
          <p:nvPr userDrawn="1"/>
        </p:nvSpPr>
        <p:spPr>
          <a:xfrm>
            <a:off x="142354" y="139173"/>
            <a:ext cx="8859291" cy="4697016"/>
          </a:xfrm>
          <a:prstGeom prst="roundRect">
            <a:avLst>
              <a:gd name="adj" fmla="val 216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457200" y="256242"/>
            <a:ext cx="6211618" cy="533311"/>
          </a:xfrm>
        </p:spPr>
        <p:txBody>
          <a:bodyPr anchor="t" anchorCtr="0">
            <a:noAutofit/>
          </a:bodyPr>
          <a:lstStyle>
            <a:lvl1pPr>
              <a:defRPr sz="2700"/>
            </a:lvl1pPr>
          </a:lstStyle>
          <a:p>
            <a:r>
              <a:rPr lang="en-US" dirty="0"/>
              <a:t>Add Title here</a:t>
            </a:r>
          </a:p>
        </p:txBody>
      </p:sp>
      <p:sp>
        <p:nvSpPr>
          <p:cNvPr id="16" name="Textplatzhalter 12">
            <a:extLst>
              <a:ext uri="{FF2B5EF4-FFF2-40B4-BE49-F238E27FC236}">
                <a16:creationId xmlns:a16="http://schemas.microsoft.com/office/drawing/2014/main" id="{40AA599A-70DA-46C1-8ED0-83849281062E}"/>
              </a:ext>
            </a:extLst>
          </p:cNvPr>
          <p:cNvSpPr>
            <a:spLocks noGrp="1"/>
          </p:cNvSpPr>
          <p:nvPr>
            <p:ph type="body" sz="quarter" idx="13" hasCustomPrompt="1"/>
          </p:nvPr>
        </p:nvSpPr>
        <p:spPr>
          <a:xfrm>
            <a:off x="457200" y="1329612"/>
            <a:ext cx="8229600" cy="3316101"/>
          </a:xfrm>
          <a:prstGeom prst="roundRect">
            <a:avLst>
              <a:gd name="adj" fmla="val 2767"/>
            </a:avLst>
          </a:prstGeom>
          <a:solidFill>
            <a:srgbClr val="FFFFFF"/>
          </a:solidFill>
        </p:spPr>
        <p:txBody>
          <a:bodyPr lIns="108000" tIns="144000" rIns="144000">
            <a:noAutofit/>
          </a:bodyPr>
          <a:lstStyle>
            <a:lvl1pPr marL="257175" indent="-257175">
              <a:spcBef>
                <a:spcPts val="300"/>
              </a:spcBef>
              <a:spcAft>
                <a:spcPts val="450"/>
              </a:spcAft>
              <a:buClr>
                <a:schemeClr val="accent1"/>
              </a:buClr>
              <a:buFont typeface="Arial" panose="020B0604020202020204" pitchFamily="34" charset="0"/>
              <a:buChar char="•"/>
              <a:defRPr sz="1500"/>
            </a:lvl1pPr>
            <a:lvl2pPr marL="712608" marR="0" indent="-214313" algn="l" defTabSz="914240" rtl="0" eaLnBrk="1" fontAlgn="auto" latinLnBrk="0" hangingPunct="1">
              <a:lnSpc>
                <a:spcPct val="100000"/>
              </a:lnSpc>
              <a:spcBef>
                <a:spcPct val="20000"/>
              </a:spcBef>
              <a:spcAft>
                <a:spcPts val="1350"/>
              </a:spcAft>
              <a:buClr>
                <a:schemeClr val="accent1">
                  <a:lumMod val="60000"/>
                  <a:lumOff val="40000"/>
                </a:schemeClr>
              </a:buClr>
              <a:buSzTx/>
              <a:buFont typeface="Arial" panose="020B0604020202020204" pitchFamily="34" charset="0"/>
              <a:buChar char="•"/>
              <a:tabLst/>
              <a:defRPr sz="1500"/>
            </a:lvl2pPr>
            <a:lvl3pPr marL="1128552" marR="0" indent="-214313" algn="l" defTabSz="914240" rtl="0" eaLnBrk="1" fontAlgn="auto" latinLnBrk="0" hangingPunct="1">
              <a:lnSpc>
                <a:spcPct val="100000"/>
              </a:lnSpc>
              <a:spcBef>
                <a:spcPct val="20000"/>
              </a:spcBef>
              <a:spcAft>
                <a:spcPts val="1350"/>
              </a:spcAft>
              <a:buClr>
                <a:schemeClr val="accent1">
                  <a:lumMod val="40000"/>
                  <a:lumOff val="60000"/>
                </a:schemeClr>
              </a:buClr>
              <a:buSzTx/>
              <a:buFont typeface="Arial" panose="020B0604020202020204" pitchFamily="34" charset="0"/>
              <a:buChar char="•"/>
              <a:tabLst/>
              <a:defRPr sz="1500"/>
            </a:lvl3pPr>
            <a:lvl4pPr marL="1585673" marR="0" indent="-214313" algn="l" defTabSz="914240" rtl="0" eaLnBrk="1" fontAlgn="auto" latinLnBrk="0" hangingPunct="1">
              <a:lnSpc>
                <a:spcPct val="100000"/>
              </a:lnSpc>
              <a:spcBef>
                <a:spcPct val="20000"/>
              </a:spcBef>
              <a:spcAft>
                <a:spcPts val="1350"/>
              </a:spcAft>
              <a:buClr>
                <a:schemeClr val="accent1">
                  <a:lumMod val="20000"/>
                  <a:lumOff val="80000"/>
                </a:schemeClr>
              </a:buClr>
              <a:buSzTx/>
              <a:buFont typeface="Arial" panose="020B0604020202020204" pitchFamily="34" charset="0"/>
              <a:buChar char="•"/>
              <a:tabLst/>
              <a:defRPr sz="1500"/>
            </a:lvl4pPr>
            <a:lvl5pPr marL="2057040" marR="0" indent="-228560" algn="l" defTabSz="914240" rtl="0" eaLnBrk="1" fontAlgn="auto" latinLnBrk="0" hangingPunct="1">
              <a:lnSpc>
                <a:spcPct val="100000"/>
              </a:lnSpc>
              <a:spcBef>
                <a:spcPct val="20000"/>
              </a:spcBef>
              <a:spcAft>
                <a:spcPts val="1350"/>
              </a:spcAft>
              <a:buClr>
                <a:schemeClr val="accent4"/>
              </a:buClr>
              <a:buSzTx/>
              <a:buFont typeface="Arial" panose="020B0604020202020204" pitchFamily="34" charset="0"/>
              <a:buChar char="•"/>
              <a:tabLst/>
              <a:defRPr sz="1050"/>
            </a:lvl5pPr>
          </a:lstStyle>
          <a:p>
            <a:pPr lvl="0"/>
            <a:r>
              <a:rPr lang="en-GB" dirty="0"/>
              <a:t>Bullet Point 1</a:t>
            </a:r>
          </a:p>
          <a:p>
            <a:pPr lvl="1"/>
            <a:r>
              <a:rPr lang="en-GB" dirty="0"/>
              <a:t>Bullet Point 2</a:t>
            </a:r>
          </a:p>
          <a:p>
            <a:pPr lvl="2"/>
            <a:r>
              <a:rPr lang="en-GB" dirty="0"/>
              <a:t>Bullet Point 3</a:t>
            </a:r>
          </a:p>
          <a:p>
            <a:pPr lvl="3"/>
            <a:r>
              <a:rPr lang="en-GB" dirty="0"/>
              <a:t>Bullet Point 4</a:t>
            </a:r>
          </a:p>
          <a:p>
            <a:pPr lvl="4"/>
            <a:r>
              <a:rPr lang="en-GB" dirty="0"/>
              <a:t>Bullet Point 5</a:t>
            </a:r>
          </a:p>
        </p:txBody>
      </p:sp>
      <p:pic>
        <p:nvPicPr>
          <p:cNvPr id="4" name="Grafik 12">
            <a:hlinkClick r:id="rId2"/>
            <a:extLst>
              <a:ext uri="{FF2B5EF4-FFF2-40B4-BE49-F238E27FC236}">
                <a16:creationId xmlns:a16="http://schemas.microsoft.com/office/drawing/2014/main" id="{21224E03-2D41-B30A-4A05-CE5C7B33C9E7}"/>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418206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DFD983C-5910-4044-94A3-5D7AAA02CA8B}"/>
              </a:ext>
            </a:extLst>
          </p:cNvPr>
          <p:cNvSpPr/>
          <p:nvPr userDrawn="1"/>
        </p:nvSpPr>
        <p:spPr>
          <a:xfrm>
            <a:off x="142354" y="139173"/>
            <a:ext cx="8859291" cy="4697016"/>
          </a:xfrm>
          <a:prstGeom prst="roundRect">
            <a:avLst>
              <a:gd name="adj" fmla="val 216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457200" y="256242"/>
            <a:ext cx="6221582" cy="533311"/>
          </a:xfrm>
        </p:spPr>
        <p:txBody>
          <a:bodyPr anchor="t" anchorCtr="0">
            <a:noAutofit/>
          </a:bodyPr>
          <a:lstStyle>
            <a:lvl1pPr>
              <a:defRPr sz="2700"/>
            </a:lvl1pPr>
          </a:lstStyle>
          <a:p>
            <a:r>
              <a:rPr lang="en-US" dirty="0"/>
              <a:t>Add Title here</a:t>
            </a:r>
          </a:p>
        </p:txBody>
      </p:sp>
      <p:sp>
        <p:nvSpPr>
          <p:cNvPr id="11" name="Textplatzhalter 12">
            <a:extLst>
              <a:ext uri="{FF2B5EF4-FFF2-40B4-BE49-F238E27FC236}">
                <a16:creationId xmlns:a16="http://schemas.microsoft.com/office/drawing/2014/main" id="{EB7939D5-770F-4A8E-B5C6-F4EC1BA6E59C}"/>
              </a:ext>
            </a:extLst>
          </p:cNvPr>
          <p:cNvSpPr>
            <a:spLocks noGrp="1"/>
          </p:cNvSpPr>
          <p:nvPr>
            <p:ph type="body" sz="quarter" idx="13" hasCustomPrompt="1"/>
          </p:nvPr>
        </p:nvSpPr>
        <p:spPr>
          <a:xfrm>
            <a:off x="457200" y="1168003"/>
            <a:ext cx="4114800" cy="3477710"/>
          </a:xfrm>
          <a:prstGeom prst="roundRect">
            <a:avLst>
              <a:gd name="adj" fmla="val 2767"/>
            </a:avLst>
          </a:prstGeom>
          <a:solidFill>
            <a:srgbClr val="FFFFFF"/>
          </a:solidFill>
        </p:spPr>
        <p:txBody>
          <a:bodyPr lIns="108000" tIns="144000" rIns="108000">
            <a:noAutofit/>
          </a:bodyPr>
          <a:lstStyle>
            <a:lvl1pPr marL="54000" indent="0">
              <a:spcBef>
                <a:spcPts val="450"/>
              </a:spcBef>
              <a:spcAft>
                <a:spcPts val="900"/>
              </a:spcAft>
              <a:buFont typeface="Symbol" panose="05050102010706020507" pitchFamily="18" charset="2"/>
              <a:buNone/>
              <a:defRPr sz="1500"/>
            </a:lvl1pPr>
            <a:lvl2pPr indent="-189000">
              <a:defRPr sz="1500"/>
            </a:lvl2pPr>
            <a:lvl3pPr marL="1142800" indent="-189000">
              <a:buFont typeface="Symbol" panose="05050102010706020507" pitchFamily="18" charset="2"/>
              <a:buChar char="-"/>
              <a:defRPr sz="1350"/>
            </a:lvl3pPr>
            <a:lvl4pPr indent="-189000">
              <a:defRPr sz="1200"/>
            </a:lvl4pPr>
            <a:lvl5pPr marL="2057040" indent="-189000">
              <a:buFont typeface="Symbol" panose="05050102010706020507" pitchFamily="18" charset="2"/>
              <a:buChar char="-"/>
              <a:defRPr sz="1050"/>
            </a:lvl5pPr>
          </a:lstStyle>
          <a:p>
            <a:r>
              <a:rPr lang="de-DE" dirty="0"/>
              <a:t>Enter </a:t>
            </a:r>
            <a:r>
              <a:rPr lang="de-DE" dirty="0" err="1"/>
              <a:t>your</a:t>
            </a:r>
            <a:r>
              <a:rPr lang="de-DE" dirty="0"/>
              <a:t> </a:t>
            </a:r>
            <a:r>
              <a:rPr lang="de-DE" dirty="0" err="1"/>
              <a:t>text</a:t>
            </a:r>
            <a:r>
              <a:rPr lang="de-DE" dirty="0"/>
              <a:t> </a:t>
            </a:r>
            <a:r>
              <a:rPr lang="de-DE" dirty="0" err="1"/>
              <a:t>here</a:t>
            </a:r>
            <a:endParaRPr lang="de-DE" dirty="0"/>
          </a:p>
        </p:txBody>
      </p:sp>
      <p:sp>
        <p:nvSpPr>
          <p:cNvPr id="13" name="Picture Placeholder 12">
            <a:extLst>
              <a:ext uri="{FF2B5EF4-FFF2-40B4-BE49-F238E27FC236}">
                <a16:creationId xmlns:a16="http://schemas.microsoft.com/office/drawing/2014/main" id="{94CA92BF-6F73-440E-ADE8-8A8835DBB0C4}"/>
              </a:ext>
            </a:extLst>
          </p:cNvPr>
          <p:cNvSpPr>
            <a:spLocks noGrp="1"/>
          </p:cNvSpPr>
          <p:nvPr>
            <p:ph type="pic" sz="quarter" idx="14"/>
          </p:nvPr>
        </p:nvSpPr>
        <p:spPr>
          <a:xfrm>
            <a:off x="4733968" y="1168004"/>
            <a:ext cx="3952713" cy="3477815"/>
          </a:xfrm>
          <a:prstGeom prst="roundRect">
            <a:avLst>
              <a:gd name="adj" fmla="val 2821"/>
            </a:avLst>
          </a:prstGeom>
          <a:effectLst/>
        </p:spPr>
        <p:txBody>
          <a:bodyPr/>
          <a:lstStyle/>
          <a:p>
            <a:endParaRPr lang="en-US" dirty="0"/>
          </a:p>
        </p:txBody>
      </p:sp>
      <p:pic>
        <p:nvPicPr>
          <p:cNvPr id="4" name="Grafik 12">
            <a:hlinkClick r:id="rId2"/>
            <a:extLst>
              <a:ext uri="{FF2B5EF4-FFF2-40B4-BE49-F238E27FC236}">
                <a16:creationId xmlns:a16="http://schemas.microsoft.com/office/drawing/2014/main" id="{63FD3BAF-6F32-D968-BCFC-141BC80FAC44}"/>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2965334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4C398FA3-4779-473B-A2D5-1E99423580AB}"/>
              </a:ext>
            </a:extLst>
          </p:cNvPr>
          <p:cNvSpPr/>
          <p:nvPr userDrawn="1"/>
        </p:nvSpPr>
        <p:spPr>
          <a:xfrm>
            <a:off x="142354" y="139173"/>
            <a:ext cx="8859291" cy="4697016"/>
          </a:xfrm>
          <a:prstGeom prst="roundRect">
            <a:avLst>
              <a:gd name="adj" fmla="val 2165"/>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le 1">
            <a:extLst>
              <a:ext uri="{FF2B5EF4-FFF2-40B4-BE49-F238E27FC236}">
                <a16:creationId xmlns:a16="http://schemas.microsoft.com/office/drawing/2014/main" id="{7D0FAD8F-C3DD-4674-BCC5-1E22DB128BAD}"/>
              </a:ext>
            </a:extLst>
          </p:cNvPr>
          <p:cNvSpPr>
            <a:spLocks noGrp="1"/>
          </p:cNvSpPr>
          <p:nvPr>
            <p:ph type="title" hasCustomPrompt="1"/>
          </p:nvPr>
        </p:nvSpPr>
        <p:spPr>
          <a:xfrm>
            <a:off x="457200" y="256242"/>
            <a:ext cx="6491683" cy="533311"/>
          </a:xfrm>
        </p:spPr>
        <p:txBody>
          <a:bodyPr anchor="t" anchorCtr="0">
            <a:noAutofit/>
          </a:bodyPr>
          <a:lstStyle>
            <a:lvl1pPr>
              <a:defRPr sz="2700">
                <a:latin typeface="+mj-lt"/>
              </a:defRPr>
            </a:lvl1pPr>
          </a:lstStyle>
          <a:p>
            <a:r>
              <a:rPr lang="en-US" dirty="0"/>
              <a:t>Add Title here</a:t>
            </a:r>
          </a:p>
        </p:txBody>
      </p:sp>
      <p:pic>
        <p:nvPicPr>
          <p:cNvPr id="2" name="Grafik 12">
            <a:hlinkClick r:id="rId2"/>
            <a:extLst>
              <a:ext uri="{FF2B5EF4-FFF2-40B4-BE49-F238E27FC236}">
                <a16:creationId xmlns:a16="http://schemas.microsoft.com/office/drawing/2014/main" id="{EF08E5D5-221E-D3F7-B0F2-7C9FF4692198}"/>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612463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mple Text Slide">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D2FFCF41-2C63-429D-95A2-A944305C4481}"/>
              </a:ext>
            </a:extLst>
          </p:cNvPr>
          <p:cNvSpPr/>
          <p:nvPr userDrawn="1"/>
        </p:nvSpPr>
        <p:spPr>
          <a:xfrm>
            <a:off x="142354" y="139173"/>
            <a:ext cx="8859291" cy="4697016"/>
          </a:xfrm>
          <a:prstGeom prst="roundRect">
            <a:avLst>
              <a:gd name="adj" fmla="val 2165"/>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457200" y="256242"/>
            <a:ext cx="6211617" cy="533311"/>
          </a:xfrm>
        </p:spPr>
        <p:txBody>
          <a:bodyPr anchor="t" anchorCtr="0">
            <a:noAutofit/>
          </a:bodyPr>
          <a:lstStyle>
            <a:lvl1pPr>
              <a:defRPr sz="2700"/>
            </a:lvl1pPr>
          </a:lstStyle>
          <a:p>
            <a:r>
              <a:rPr lang="en-US" dirty="0"/>
              <a:t>Add Title here</a:t>
            </a:r>
          </a:p>
        </p:txBody>
      </p:sp>
      <p:sp>
        <p:nvSpPr>
          <p:cNvPr id="11" name="Textplatzhalter 12">
            <a:extLst>
              <a:ext uri="{FF2B5EF4-FFF2-40B4-BE49-F238E27FC236}">
                <a16:creationId xmlns:a16="http://schemas.microsoft.com/office/drawing/2014/main" id="{EB7939D5-770F-4A8E-B5C6-F4EC1BA6E59C}"/>
              </a:ext>
            </a:extLst>
          </p:cNvPr>
          <p:cNvSpPr>
            <a:spLocks noGrp="1"/>
          </p:cNvSpPr>
          <p:nvPr>
            <p:ph type="body" sz="quarter" idx="13" hasCustomPrompt="1"/>
          </p:nvPr>
        </p:nvSpPr>
        <p:spPr>
          <a:xfrm>
            <a:off x="457199" y="1437624"/>
            <a:ext cx="8229601" cy="3208089"/>
          </a:xfrm>
          <a:prstGeom prst="roundRect">
            <a:avLst>
              <a:gd name="adj" fmla="val 2767"/>
            </a:avLst>
          </a:prstGeom>
          <a:solidFill>
            <a:srgbClr val="FFFFFF"/>
          </a:solidFill>
        </p:spPr>
        <p:txBody>
          <a:bodyPr lIns="108000" tIns="144000" rIns="108000">
            <a:noAutofit/>
          </a:bodyPr>
          <a:lstStyle>
            <a:lvl1pPr marL="54000" indent="0">
              <a:spcAft>
                <a:spcPts val="900"/>
              </a:spcAft>
              <a:buFont typeface="Symbol" panose="05050102010706020507" pitchFamily="18" charset="2"/>
              <a:buNone/>
              <a:defRPr sz="1500"/>
            </a:lvl1pPr>
            <a:lvl2pPr indent="-189000">
              <a:defRPr sz="1500"/>
            </a:lvl2pPr>
            <a:lvl3pPr marL="1142800" indent="-189000">
              <a:buFont typeface="Symbol" panose="05050102010706020507" pitchFamily="18" charset="2"/>
              <a:buChar char="-"/>
              <a:defRPr sz="1350"/>
            </a:lvl3pPr>
            <a:lvl4pPr indent="-189000">
              <a:defRPr sz="1200"/>
            </a:lvl4pPr>
            <a:lvl5pPr marL="2057040" indent="-189000">
              <a:buFont typeface="Symbol" panose="05050102010706020507" pitchFamily="18" charset="2"/>
              <a:buChar char="-"/>
              <a:defRPr sz="1050"/>
            </a:lvl5pPr>
          </a:lstStyle>
          <a:p>
            <a:r>
              <a:rPr lang="de-DE" dirty="0"/>
              <a:t>This </a:t>
            </a:r>
            <a:r>
              <a:rPr lang="de-DE" dirty="0" err="1"/>
              <a:t>is</a:t>
            </a:r>
            <a:r>
              <a:rPr lang="de-DE" dirty="0"/>
              <a:t> an </a:t>
            </a:r>
            <a:r>
              <a:rPr lang="de-DE" dirty="0" err="1"/>
              <a:t>example</a:t>
            </a:r>
            <a:r>
              <a:rPr lang="de-DE" dirty="0"/>
              <a:t> </a:t>
            </a:r>
            <a:r>
              <a:rPr lang="de-DE" dirty="0" err="1"/>
              <a:t>for</a:t>
            </a:r>
            <a:r>
              <a:rPr lang="de-DE" dirty="0"/>
              <a:t> </a:t>
            </a:r>
            <a:r>
              <a:rPr lang="de-DE" dirty="0" err="1"/>
              <a:t>text</a:t>
            </a:r>
            <a:r>
              <a:rPr lang="de-DE" dirty="0"/>
              <a:t> </a:t>
            </a:r>
            <a:r>
              <a:rPr lang="de-DE" dirty="0" err="1"/>
              <a:t>without</a:t>
            </a:r>
            <a:r>
              <a:rPr lang="de-DE" dirty="0"/>
              <a:t> </a:t>
            </a:r>
            <a:r>
              <a:rPr lang="de-DE" dirty="0" err="1"/>
              <a:t>bullet</a:t>
            </a:r>
            <a:r>
              <a:rPr lang="de-DE" dirty="0"/>
              <a:t> </a:t>
            </a:r>
            <a:r>
              <a:rPr lang="de-DE" dirty="0" err="1"/>
              <a:t>points</a:t>
            </a:r>
            <a:r>
              <a:rPr lang="de-DE" dirty="0"/>
              <a:t>. </a:t>
            </a:r>
            <a:r>
              <a:rPr lang="de-DE" dirty="0" err="1"/>
              <a:t>If</a:t>
            </a:r>
            <a:r>
              <a:rPr lang="de-DE" dirty="0"/>
              <a:t> possible, </a:t>
            </a:r>
            <a:r>
              <a:rPr lang="de-DE" dirty="0" err="1"/>
              <a:t>try</a:t>
            </a:r>
            <a:r>
              <a:rPr lang="de-DE" dirty="0"/>
              <a:t> </a:t>
            </a:r>
            <a:r>
              <a:rPr lang="de-DE" dirty="0" err="1"/>
              <a:t>to</a:t>
            </a:r>
            <a:r>
              <a:rPr lang="de-DE" dirty="0"/>
              <a:t> </a:t>
            </a:r>
            <a:r>
              <a:rPr lang="de-DE" dirty="0" err="1"/>
              <a:t>use</a:t>
            </a:r>
            <a:r>
              <a:rPr lang="de-DE" dirty="0"/>
              <a:t> </a:t>
            </a:r>
            <a:r>
              <a:rPr lang="de-DE" dirty="0" err="1"/>
              <a:t>further</a:t>
            </a:r>
            <a:r>
              <a:rPr lang="de-DE" dirty="0"/>
              <a:t> design </a:t>
            </a:r>
            <a:r>
              <a:rPr lang="de-DE" dirty="0" err="1"/>
              <a:t>elements</a:t>
            </a:r>
            <a:r>
              <a:rPr lang="de-DE" dirty="0"/>
              <a:t> </a:t>
            </a:r>
            <a:r>
              <a:rPr lang="de-DE" dirty="0" err="1"/>
              <a:t>for</a:t>
            </a:r>
            <a:r>
              <a:rPr lang="de-DE" dirty="0"/>
              <a:t> </a:t>
            </a:r>
            <a:r>
              <a:rPr lang="de-DE" dirty="0" err="1"/>
              <a:t>your</a:t>
            </a:r>
            <a:r>
              <a:rPr lang="de-DE" dirty="0"/>
              <a:t> </a:t>
            </a:r>
            <a:r>
              <a:rPr lang="de-DE" dirty="0" err="1"/>
              <a:t>slides</a:t>
            </a:r>
            <a:r>
              <a:rPr lang="de-DE" dirty="0"/>
              <a:t>, </a:t>
            </a:r>
            <a:r>
              <a:rPr lang="de-DE" dirty="0" err="1"/>
              <a:t>or</a:t>
            </a:r>
            <a:r>
              <a:rPr lang="de-DE" dirty="0"/>
              <a:t> alternative </a:t>
            </a:r>
            <a:r>
              <a:rPr lang="de-DE" dirty="0" err="1"/>
              <a:t>designs</a:t>
            </a:r>
            <a:r>
              <a:rPr lang="de-DE" dirty="0"/>
              <a:t>. See </a:t>
            </a:r>
            <a:r>
              <a:rPr lang="de-DE" dirty="0" err="1"/>
              <a:t>the</a:t>
            </a:r>
            <a:r>
              <a:rPr lang="de-DE" dirty="0"/>
              <a:t> </a:t>
            </a:r>
            <a:r>
              <a:rPr lang="de-DE" dirty="0" err="1"/>
              <a:t>following</a:t>
            </a:r>
            <a:r>
              <a:rPr lang="de-DE" dirty="0"/>
              <a:t> </a:t>
            </a:r>
            <a:r>
              <a:rPr lang="de-DE" dirty="0" err="1"/>
              <a:t>slides</a:t>
            </a:r>
            <a:r>
              <a:rPr lang="de-DE" dirty="0"/>
              <a:t> </a:t>
            </a:r>
            <a:r>
              <a:rPr lang="de-DE" dirty="0" err="1"/>
              <a:t>for</a:t>
            </a:r>
            <a:r>
              <a:rPr lang="de-DE" dirty="0"/>
              <a:t> </a:t>
            </a:r>
            <a:r>
              <a:rPr lang="de-DE" dirty="0" err="1"/>
              <a:t>examples</a:t>
            </a:r>
            <a:r>
              <a:rPr lang="de-DE" dirty="0"/>
              <a:t>.</a:t>
            </a:r>
          </a:p>
          <a:p>
            <a:endParaRPr lang="de-DE" dirty="0"/>
          </a:p>
        </p:txBody>
      </p:sp>
      <p:pic>
        <p:nvPicPr>
          <p:cNvPr id="3" name="Grafik 12">
            <a:hlinkClick r:id="rId2"/>
            <a:extLst>
              <a:ext uri="{FF2B5EF4-FFF2-40B4-BE49-F238E27FC236}">
                <a16:creationId xmlns:a16="http://schemas.microsoft.com/office/drawing/2014/main" id="{95019C8B-E761-5558-C027-B6A6D0700E7F}"/>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1506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50"/>
            <a:ext cx="5760000" cy="541782"/>
          </a:xfrm>
        </p:spPr>
        <p:txBody>
          <a:bodyPr/>
          <a:lstStyle>
            <a:lvl1pPr>
              <a:defRPr sz="2400" b="1">
                <a:solidFill>
                  <a:schemeClr val="accent6">
                    <a:lumMod val="75000"/>
                    <a:lumOff val="25000"/>
                  </a:schemeClr>
                </a:solidFill>
              </a:defRPr>
            </a:lvl1pPr>
          </a:lstStyle>
          <a:p>
            <a:r>
              <a:rPr lang="ga-IE" dirty="0"/>
              <a:t>Click to edit Master title style</a:t>
            </a:r>
            <a:endParaRPr lang="en-US" dirty="0"/>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lvl1pPr>
              <a:defRPr/>
            </a:lvl1pPr>
          </a:lstStyle>
          <a:p>
            <a:pPr>
              <a:defRPr/>
            </a:pPr>
            <a:fld id="{E0F46023-D9CB-4FEE-AF43-23630E85DA77}" type="datetime1">
              <a:rPr lang="en-US"/>
              <a:pPr>
                <a:defRPr/>
              </a:pPr>
              <a:t>11/28/2024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F0E9E1-DF1F-47F3-AA78-3665AF5230AA}" type="slidenum">
              <a:rPr lang="en-US" altLang="en-US"/>
              <a:pPr>
                <a:defRPr/>
              </a:pPr>
              <a:t>‹N°›</a:t>
            </a:fld>
            <a:endParaRPr lang="en-US" altLang="en-US"/>
          </a:p>
        </p:txBody>
      </p:sp>
    </p:spTree>
    <p:extLst>
      <p:ext uri="{BB962C8B-B14F-4D97-AF65-F5344CB8AC3E}">
        <p14:creationId xmlns:p14="http://schemas.microsoft.com/office/powerpoint/2010/main" val="40570521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4C398FA3-4779-473B-A2D5-1E99423580AB}"/>
              </a:ext>
            </a:extLst>
          </p:cNvPr>
          <p:cNvSpPr/>
          <p:nvPr userDrawn="1"/>
        </p:nvSpPr>
        <p:spPr>
          <a:xfrm>
            <a:off x="142354" y="131412"/>
            <a:ext cx="8859291" cy="4697016"/>
          </a:xfrm>
          <a:prstGeom prst="roundRect">
            <a:avLst>
              <a:gd name="adj" fmla="val 2165"/>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12">
            <a:extLst>
              <a:ext uri="{FF2B5EF4-FFF2-40B4-BE49-F238E27FC236}">
                <a16:creationId xmlns:a16="http://schemas.microsoft.com/office/drawing/2014/main" id="{03A29C4D-E403-42F0-9CE8-E4F1D2E968C3}"/>
              </a:ext>
            </a:extLst>
          </p:cNvPr>
          <p:cNvSpPr>
            <a:spLocks noGrp="1"/>
          </p:cNvSpPr>
          <p:nvPr>
            <p:ph type="body" sz="quarter" idx="13" hasCustomPrompt="1"/>
          </p:nvPr>
        </p:nvSpPr>
        <p:spPr>
          <a:xfrm>
            <a:off x="457199" y="1437624"/>
            <a:ext cx="8229601" cy="3208089"/>
          </a:xfrm>
          <a:prstGeom prst="roundRect">
            <a:avLst>
              <a:gd name="adj" fmla="val 2767"/>
            </a:avLst>
          </a:prstGeom>
          <a:solidFill>
            <a:srgbClr val="FFFFFF"/>
          </a:solidFill>
        </p:spPr>
        <p:txBody>
          <a:bodyPr lIns="108000" tIns="144000" rIns="108000">
            <a:noAutofit/>
          </a:bodyPr>
          <a:lstStyle>
            <a:lvl1pPr marL="54000" indent="0">
              <a:spcAft>
                <a:spcPts val="900"/>
              </a:spcAft>
              <a:buFont typeface="Symbol" panose="05050102010706020507" pitchFamily="18" charset="2"/>
              <a:buNone/>
              <a:defRPr sz="1500"/>
            </a:lvl1pPr>
            <a:lvl2pPr indent="-189000">
              <a:defRPr sz="1500"/>
            </a:lvl2pPr>
            <a:lvl3pPr marL="1142800" indent="-189000">
              <a:buFont typeface="Symbol" panose="05050102010706020507" pitchFamily="18" charset="2"/>
              <a:buChar char="-"/>
              <a:defRPr sz="1350"/>
            </a:lvl3pPr>
            <a:lvl4pPr indent="-189000">
              <a:defRPr sz="1200"/>
            </a:lvl4pPr>
            <a:lvl5pPr marL="2057040" indent="-189000">
              <a:buFont typeface="Symbol" panose="05050102010706020507" pitchFamily="18" charset="2"/>
              <a:buChar char="-"/>
              <a:defRPr sz="1050"/>
            </a:lvl5pPr>
          </a:lstStyle>
          <a:p>
            <a:r>
              <a:rPr lang="de-DE" dirty="0"/>
              <a:t>This </a:t>
            </a:r>
            <a:r>
              <a:rPr lang="de-DE" dirty="0" err="1"/>
              <a:t>is</a:t>
            </a:r>
            <a:r>
              <a:rPr lang="de-DE" dirty="0"/>
              <a:t> an </a:t>
            </a:r>
            <a:r>
              <a:rPr lang="de-DE" dirty="0" err="1"/>
              <a:t>example</a:t>
            </a:r>
            <a:r>
              <a:rPr lang="de-DE" dirty="0"/>
              <a:t> </a:t>
            </a:r>
            <a:r>
              <a:rPr lang="de-DE" dirty="0" err="1"/>
              <a:t>for</a:t>
            </a:r>
            <a:r>
              <a:rPr lang="de-DE" dirty="0"/>
              <a:t> </a:t>
            </a:r>
            <a:r>
              <a:rPr lang="de-DE" dirty="0" err="1"/>
              <a:t>text</a:t>
            </a:r>
            <a:r>
              <a:rPr lang="de-DE" dirty="0"/>
              <a:t> </a:t>
            </a:r>
            <a:r>
              <a:rPr lang="de-DE" dirty="0" err="1"/>
              <a:t>without</a:t>
            </a:r>
            <a:r>
              <a:rPr lang="de-DE" dirty="0"/>
              <a:t> </a:t>
            </a:r>
            <a:r>
              <a:rPr lang="de-DE" dirty="0" err="1"/>
              <a:t>bullet</a:t>
            </a:r>
            <a:r>
              <a:rPr lang="de-DE" dirty="0"/>
              <a:t> </a:t>
            </a:r>
            <a:r>
              <a:rPr lang="de-DE" dirty="0" err="1"/>
              <a:t>points</a:t>
            </a:r>
            <a:r>
              <a:rPr lang="de-DE" dirty="0"/>
              <a:t>. </a:t>
            </a:r>
            <a:r>
              <a:rPr lang="de-DE" dirty="0" err="1"/>
              <a:t>If</a:t>
            </a:r>
            <a:r>
              <a:rPr lang="de-DE" dirty="0"/>
              <a:t> possible, </a:t>
            </a:r>
            <a:r>
              <a:rPr lang="de-DE" dirty="0" err="1"/>
              <a:t>try</a:t>
            </a:r>
            <a:r>
              <a:rPr lang="de-DE" dirty="0"/>
              <a:t> </a:t>
            </a:r>
            <a:r>
              <a:rPr lang="de-DE" dirty="0" err="1"/>
              <a:t>to</a:t>
            </a:r>
            <a:r>
              <a:rPr lang="de-DE" dirty="0"/>
              <a:t> </a:t>
            </a:r>
            <a:r>
              <a:rPr lang="de-DE" dirty="0" err="1"/>
              <a:t>use</a:t>
            </a:r>
            <a:r>
              <a:rPr lang="de-DE" dirty="0"/>
              <a:t> </a:t>
            </a:r>
            <a:r>
              <a:rPr lang="de-DE" dirty="0" err="1"/>
              <a:t>further</a:t>
            </a:r>
            <a:r>
              <a:rPr lang="de-DE" dirty="0"/>
              <a:t> design </a:t>
            </a:r>
            <a:r>
              <a:rPr lang="de-DE" dirty="0" err="1"/>
              <a:t>elements</a:t>
            </a:r>
            <a:r>
              <a:rPr lang="de-DE" dirty="0"/>
              <a:t> </a:t>
            </a:r>
            <a:r>
              <a:rPr lang="de-DE" dirty="0" err="1"/>
              <a:t>for</a:t>
            </a:r>
            <a:r>
              <a:rPr lang="de-DE" dirty="0"/>
              <a:t> </a:t>
            </a:r>
            <a:r>
              <a:rPr lang="de-DE" dirty="0" err="1"/>
              <a:t>your</a:t>
            </a:r>
            <a:r>
              <a:rPr lang="de-DE" dirty="0"/>
              <a:t> </a:t>
            </a:r>
            <a:r>
              <a:rPr lang="de-DE" dirty="0" err="1"/>
              <a:t>slides</a:t>
            </a:r>
            <a:r>
              <a:rPr lang="de-DE" dirty="0"/>
              <a:t>, </a:t>
            </a:r>
            <a:r>
              <a:rPr lang="de-DE" dirty="0" err="1"/>
              <a:t>or</a:t>
            </a:r>
            <a:r>
              <a:rPr lang="de-DE" dirty="0"/>
              <a:t> alternative </a:t>
            </a:r>
            <a:r>
              <a:rPr lang="de-DE" dirty="0" err="1"/>
              <a:t>designs</a:t>
            </a:r>
            <a:r>
              <a:rPr lang="de-DE" dirty="0"/>
              <a:t>. See </a:t>
            </a:r>
            <a:r>
              <a:rPr lang="de-DE" dirty="0" err="1"/>
              <a:t>the</a:t>
            </a:r>
            <a:r>
              <a:rPr lang="de-DE" dirty="0"/>
              <a:t> </a:t>
            </a:r>
            <a:r>
              <a:rPr lang="de-DE" dirty="0" err="1"/>
              <a:t>following</a:t>
            </a:r>
            <a:r>
              <a:rPr lang="de-DE" dirty="0"/>
              <a:t> </a:t>
            </a:r>
            <a:r>
              <a:rPr lang="de-DE" dirty="0" err="1"/>
              <a:t>slides</a:t>
            </a:r>
            <a:r>
              <a:rPr lang="de-DE" dirty="0"/>
              <a:t> </a:t>
            </a:r>
            <a:r>
              <a:rPr lang="de-DE" dirty="0" err="1"/>
              <a:t>for</a:t>
            </a:r>
            <a:r>
              <a:rPr lang="de-DE" dirty="0"/>
              <a:t> </a:t>
            </a:r>
            <a:r>
              <a:rPr lang="de-DE" dirty="0" err="1"/>
              <a:t>examples</a:t>
            </a:r>
            <a:r>
              <a:rPr lang="de-DE" dirty="0"/>
              <a:t>.</a:t>
            </a:r>
          </a:p>
          <a:p>
            <a:endParaRPr lang="de-DE" dirty="0"/>
          </a:p>
        </p:txBody>
      </p:sp>
      <p:sp>
        <p:nvSpPr>
          <p:cNvPr id="11" name="Title 1">
            <a:extLst>
              <a:ext uri="{FF2B5EF4-FFF2-40B4-BE49-F238E27FC236}">
                <a16:creationId xmlns:a16="http://schemas.microsoft.com/office/drawing/2014/main" id="{7D0FAD8F-C3DD-4674-BCC5-1E22DB128BAD}"/>
              </a:ext>
            </a:extLst>
          </p:cNvPr>
          <p:cNvSpPr>
            <a:spLocks noGrp="1"/>
          </p:cNvSpPr>
          <p:nvPr>
            <p:ph type="title" hasCustomPrompt="1"/>
          </p:nvPr>
        </p:nvSpPr>
        <p:spPr>
          <a:xfrm>
            <a:off x="457200" y="275013"/>
            <a:ext cx="5909521" cy="533311"/>
          </a:xfrm>
        </p:spPr>
        <p:txBody>
          <a:bodyPr anchor="t" anchorCtr="0">
            <a:noAutofit/>
          </a:bodyPr>
          <a:lstStyle>
            <a:lvl1pPr>
              <a:defRPr sz="2700">
                <a:latin typeface="+mj-lt"/>
              </a:defRPr>
            </a:lvl1pPr>
          </a:lstStyle>
          <a:p>
            <a:r>
              <a:rPr lang="en-US" dirty="0"/>
              <a:t>Add Title here</a:t>
            </a:r>
          </a:p>
        </p:txBody>
      </p:sp>
      <p:sp>
        <p:nvSpPr>
          <p:cNvPr id="7" name="Text Placeholder 5">
            <a:extLst>
              <a:ext uri="{FF2B5EF4-FFF2-40B4-BE49-F238E27FC236}">
                <a16:creationId xmlns:a16="http://schemas.microsoft.com/office/drawing/2014/main" id="{9461C48E-A47E-444A-8F87-D622972336CF}"/>
              </a:ext>
            </a:extLst>
          </p:cNvPr>
          <p:cNvSpPr>
            <a:spLocks noGrp="1"/>
          </p:cNvSpPr>
          <p:nvPr>
            <p:ph type="body" sz="quarter" idx="4294967295" hasCustomPrompt="1"/>
          </p:nvPr>
        </p:nvSpPr>
        <p:spPr>
          <a:xfrm>
            <a:off x="457200" y="815512"/>
            <a:ext cx="5115986" cy="298796"/>
          </a:xfrm>
          <a:noFill/>
        </p:spPr>
        <p:txBody>
          <a:bodyPr/>
          <a:lstStyle>
            <a:lvl1pPr marL="0" indent="0">
              <a:buNone/>
              <a:defRPr>
                <a:solidFill>
                  <a:srgbClr val="0A7BBF"/>
                </a:solidFill>
              </a:defRPr>
            </a:lvl1pPr>
          </a:lstStyle>
          <a:p>
            <a:pPr marL="0" indent="0">
              <a:buNone/>
            </a:pPr>
            <a:r>
              <a:rPr lang="en-GB" noProof="0" dirty="0">
                <a:solidFill>
                  <a:srgbClr val="0A7BBF"/>
                </a:solidFill>
              </a:rPr>
              <a:t>Add Subtitle here</a:t>
            </a:r>
          </a:p>
        </p:txBody>
      </p:sp>
      <p:pic>
        <p:nvPicPr>
          <p:cNvPr id="2" name="Grafik 12">
            <a:hlinkClick r:id="rId2"/>
            <a:extLst>
              <a:ext uri="{FF2B5EF4-FFF2-40B4-BE49-F238E27FC236}">
                <a16:creationId xmlns:a16="http://schemas.microsoft.com/office/drawing/2014/main" id="{8C576B52-FA05-F8F1-840D-DEF2315B1098}"/>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18183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4C398FA3-4779-473B-A2D5-1E99423580AB}"/>
              </a:ext>
            </a:extLst>
          </p:cNvPr>
          <p:cNvSpPr/>
          <p:nvPr userDrawn="1"/>
        </p:nvSpPr>
        <p:spPr>
          <a:xfrm>
            <a:off x="142354" y="139173"/>
            <a:ext cx="8859291" cy="4697016"/>
          </a:xfrm>
          <a:prstGeom prst="roundRect">
            <a:avLst>
              <a:gd name="adj" fmla="val 216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le 1">
            <a:extLst>
              <a:ext uri="{FF2B5EF4-FFF2-40B4-BE49-F238E27FC236}">
                <a16:creationId xmlns:a16="http://schemas.microsoft.com/office/drawing/2014/main" id="{7D0FAD8F-C3DD-4674-BCC5-1E22DB128BAD}"/>
              </a:ext>
            </a:extLst>
          </p:cNvPr>
          <p:cNvSpPr>
            <a:spLocks noGrp="1"/>
          </p:cNvSpPr>
          <p:nvPr>
            <p:ph type="title" hasCustomPrompt="1"/>
          </p:nvPr>
        </p:nvSpPr>
        <p:spPr>
          <a:xfrm>
            <a:off x="457200" y="256242"/>
            <a:ext cx="6631200" cy="533311"/>
          </a:xfrm>
        </p:spPr>
        <p:txBody>
          <a:bodyPr anchor="t" anchorCtr="0">
            <a:noAutofit/>
          </a:bodyPr>
          <a:lstStyle>
            <a:lvl1pPr>
              <a:defRPr sz="2700"/>
            </a:lvl1pPr>
          </a:lstStyle>
          <a:p>
            <a:r>
              <a:rPr lang="en-US" dirty="0"/>
              <a:t>Add Title here</a:t>
            </a:r>
          </a:p>
        </p:txBody>
      </p:sp>
    </p:spTree>
    <p:extLst>
      <p:ext uri="{BB962C8B-B14F-4D97-AF65-F5344CB8AC3E}">
        <p14:creationId xmlns:p14="http://schemas.microsoft.com/office/powerpoint/2010/main" val="3489213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_whitebackgroun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D0FAD8F-C3DD-4674-BCC5-1E22DB128BAD}"/>
              </a:ext>
            </a:extLst>
          </p:cNvPr>
          <p:cNvSpPr>
            <a:spLocks noGrp="1"/>
          </p:cNvSpPr>
          <p:nvPr>
            <p:ph type="title" hasCustomPrompt="1"/>
          </p:nvPr>
        </p:nvSpPr>
        <p:spPr>
          <a:xfrm>
            <a:off x="457200" y="256242"/>
            <a:ext cx="6491683" cy="533311"/>
          </a:xfrm>
        </p:spPr>
        <p:txBody>
          <a:bodyPr anchor="t" anchorCtr="0">
            <a:noAutofit/>
          </a:bodyPr>
          <a:lstStyle>
            <a:lvl1pPr>
              <a:defRPr sz="2700">
                <a:latin typeface="+mj-lt"/>
              </a:defRPr>
            </a:lvl1pPr>
          </a:lstStyle>
          <a:p>
            <a:r>
              <a:rPr lang="en-US" dirty="0"/>
              <a:t>Add Title here</a:t>
            </a:r>
          </a:p>
        </p:txBody>
      </p:sp>
      <p:pic>
        <p:nvPicPr>
          <p:cNvPr id="3" name="Grafik 12">
            <a:hlinkClick r:id="rId2"/>
            <a:extLst>
              <a:ext uri="{FF2B5EF4-FFF2-40B4-BE49-F238E27FC236}">
                <a16:creationId xmlns:a16="http://schemas.microsoft.com/office/drawing/2014/main" id="{D4572D9E-4870-C1D8-2995-1EAAA8AF4BE8}"/>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1241366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Point Slide_white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42"/>
            <a:ext cx="6211618" cy="533311"/>
          </a:xfrm>
        </p:spPr>
        <p:txBody>
          <a:bodyPr anchor="t" anchorCtr="0">
            <a:noAutofit/>
          </a:bodyPr>
          <a:lstStyle>
            <a:lvl1pPr>
              <a:defRPr sz="2700"/>
            </a:lvl1pPr>
          </a:lstStyle>
          <a:p>
            <a:r>
              <a:rPr lang="en-US" dirty="0"/>
              <a:t>Add Title here</a:t>
            </a:r>
          </a:p>
        </p:txBody>
      </p:sp>
      <p:sp>
        <p:nvSpPr>
          <p:cNvPr id="16" name="Textplatzhalter 12">
            <a:extLst>
              <a:ext uri="{FF2B5EF4-FFF2-40B4-BE49-F238E27FC236}">
                <a16:creationId xmlns:a16="http://schemas.microsoft.com/office/drawing/2014/main" id="{40AA599A-70DA-46C1-8ED0-83849281062E}"/>
              </a:ext>
            </a:extLst>
          </p:cNvPr>
          <p:cNvSpPr>
            <a:spLocks noGrp="1"/>
          </p:cNvSpPr>
          <p:nvPr>
            <p:ph type="body" sz="quarter" idx="13" hasCustomPrompt="1"/>
          </p:nvPr>
        </p:nvSpPr>
        <p:spPr>
          <a:xfrm>
            <a:off x="457200" y="1329612"/>
            <a:ext cx="8229600" cy="3316101"/>
          </a:xfrm>
          <a:prstGeom prst="roundRect">
            <a:avLst>
              <a:gd name="adj" fmla="val 2767"/>
            </a:avLst>
          </a:prstGeom>
          <a:solidFill>
            <a:srgbClr val="FFFFFF"/>
          </a:solidFill>
        </p:spPr>
        <p:txBody>
          <a:bodyPr lIns="108000" tIns="144000" rIns="144000">
            <a:noAutofit/>
          </a:bodyPr>
          <a:lstStyle>
            <a:lvl1pPr marL="257175" indent="-257175">
              <a:spcBef>
                <a:spcPts val="300"/>
              </a:spcBef>
              <a:spcAft>
                <a:spcPts val="450"/>
              </a:spcAft>
              <a:buClr>
                <a:schemeClr val="accent1"/>
              </a:buClr>
              <a:buFont typeface="Arial" panose="020B0604020202020204" pitchFamily="34" charset="0"/>
              <a:buChar char="•"/>
              <a:defRPr sz="1500"/>
            </a:lvl1pPr>
            <a:lvl2pPr marL="712608" marR="0" indent="-214313" algn="l" defTabSz="914240" rtl="0" eaLnBrk="1" fontAlgn="auto" latinLnBrk="0" hangingPunct="1">
              <a:lnSpc>
                <a:spcPct val="100000"/>
              </a:lnSpc>
              <a:spcBef>
                <a:spcPct val="20000"/>
              </a:spcBef>
              <a:spcAft>
                <a:spcPts val="1350"/>
              </a:spcAft>
              <a:buClr>
                <a:schemeClr val="accent1">
                  <a:lumMod val="60000"/>
                  <a:lumOff val="40000"/>
                </a:schemeClr>
              </a:buClr>
              <a:buSzTx/>
              <a:buFont typeface="Arial" panose="020B0604020202020204" pitchFamily="34" charset="0"/>
              <a:buChar char="•"/>
              <a:tabLst/>
              <a:defRPr sz="1500"/>
            </a:lvl2pPr>
            <a:lvl3pPr marL="1128552" marR="0" indent="-214313" algn="l" defTabSz="914240" rtl="0" eaLnBrk="1" fontAlgn="auto" latinLnBrk="0" hangingPunct="1">
              <a:lnSpc>
                <a:spcPct val="100000"/>
              </a:lnSpc>
              <a:spcBef>
                <a:spcPct val="20000"/>
              </a:spcBef>
              <a:spcAft>
                <a:spcPts val="1350"/>
              </a:spcAft>
              <a:buClr>
                <a:schemeClr val="accent1">
                  <a:lumMod val="40000"/>
                  <a:lumOff val="60000"/>
                </a:schemeClr>
              </a:buClr>
              <a:buSzTx/>
              <a:buFont typeface="Arial" panose="020B0604020202020204" pitchFamily="34" charset="0"/>
              <a:buChar char="•"/>
              <a:tabLst/>
              <a:defRPr sz="1500"/>
            </a:lvl3pPr>
            <a:lvl4pPr marL="1585673" marR="0" indent="-214313" algn="l" defTabSz="914240" rtl="0" eaLnBrk="1" fontAlgn="auto" latinLnBrk="0" hangingPunct="1">
              <a:lnSpc>
                <a:spcPct val="100000"/>
              </a:lnSpc>
              <a:spcBef>
                <a:spcPct val="20000"/>
              </a:spcBef>
              <a:spcAft>
                <a:spcPts val="1350"/>
              </a:spcAft>
              <a:buClr>
                <a:schemeClr val="accent1">
                  <a:lumMod val="20000"/>
                  <a:lumOff val="80000"/>
                </a:schemeClr>
              </a:buClr>
              <a:buSzTx/>
              <a:buFont typeface="Arial" panose="020B0604020202020204" pitchFamily="34" charset="0"/>
              <a:buChar char="•"/>
              <a:tabLst/>
              <a:defRPr sz="1500"/>
            </a:lvl4pPr>
            <a:lvl5pPr marL="2057040" marR="0" indent="-228560" algn="l" defTabSz="914240" rtl="0" eaLnBrk="1" fontAlgn="auto" latinLnBrk="0" hangingPunct="1">
              <a:lnSpc>
                <a:spcPct val="100000"/>
              </a:lnSpc>
              <a:spcBef>
                <a:spcPct val="20000"/>
              </a:spcBef>
              <a:spcAft>
                <a:spcPts val="1350"/>
              </a:spcAft>
              <a:buClr>
                <a:schemeClr val="accent4"/>
              </a:buClr>
              <a:buSzTx/>
              <a:buFont typeface="Arial" panose="020B0604020202020204" pitchFamily="34" charset="0"/>
              <a:buChar char="•"/>
              <a:tabLst/>
              <a:defRPr sz="1050"/>
            </a:lvl5pPr>
          </a:lstStyle>
          <a:p>
            <a:pPr lvl="0"/>
            <a:r>
              <a:rPr lang="en-GB" dirty="0"/>
              <a:t>Bullet Point 1</a:t>
            </a:r>
          </a:p>
          <a:p>
            <a:pPr lvl="1"/>
            <a:r>
              <a:rPr lang="en-GB" dirty="0"/>
              <a:t>Bullet Point 2</a:t>
            </a:r>
          </a:p>
          <a:p>
            <a:pPr lvl="2"/>
            <a:r>
              <a:rPr lang="en-GB" dirty="0"/>
              <a:t>Bullet Point 3</a:t>
            </a:r>
          </a:p>
          <a:p>
            <a:pPr lvl="3"/>
            <a:r>
              <a:rPr lang="en-GB" dirty="0"/>
              <a:t>Bullet Point 4</a:t>
            </a:r>
          </a:p>
          <a:p>
            <a:pPr lvl="4"/>
            <a:r>
              <a:rPr lang="en-GB" dirty="0"/>
              <a:t>Bullet Point 5</a:t>
            </a:r>
          </a:p>
        </p:txBody>
      </p:sp>
      <p:pic>
        <p:nvPicPr>
          <p:cNvPr id="3" name="Grafik 12">
            <a:hlinkClick r:id="rId2"/>
            <a:extLst>
              <a:ext uri="{FF2B5EF4-FFF2-40B4-BE49-F238E27FC236}">
                <a16:creationId xmlns:a16="http://schemas.microsoft.com/office/drawing/2014/main" id="{0FC066C2-7F84-8083-935F-C9B4C97971EE}"/>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258637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53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FFFFF"/>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65F7073-D185-465D-A563-1A77419294C8}"/>
              </a:ext>
            </a:extLst>
          </p:cNvPr>
          <p:cNvSpPr>
            <a:spLocks noGrp="1"/>
          </p:cNvSpPr>
          <p:nvPr>
            <p:ph type="title" hasCustomPrompt="1"/>
          </p:nvPr>
        </p:nvSpPr>
        <p:spPr>
          <a:xfrm>
            <a:off x="0" y="1707653"/>
            <a:ext cx="9144000" cy="1242138"/>
          </a:xfrm>
          <a:prstGeom prst="rect">
            <a:avLst/>
          </a:prstGeom>
          <a:solidFill>
            <a:srgbClr val="FFFFFF"/>
          </a:solidFill>
        </p:spPr>
        <p:txBody>
          <a:bodyPr vert="horz" lIns="1944000" tIns="60949" rIns="0" bIns="60949" rtlCol="0" anchor="ctr">
            <a:normAutofit/>
          </a:bodyPr>
          <a:lstStyle>
            <a:lvl1pPr>
              <a:defRPr b="1"/>
            </a:lvl1pPr>
          </a:lstStyle>
          <a:p>
            <a:r>
              <a:rPr lang="en-US" dirty="0"/>
              <a:t>Click to edit title style</a:t>
            </a:r>
          </a:p>
        </p:txBody>
      </p:sp>
      <p:sp>
        <p:nvSpPr>
          <p:cNvPr id="19" name="Text Placeholder 19">
            <a:extLst>
              <a:ext uri="{FF2B5EF4-FFF2-40B4-BE49-F238E27FC236}">
                <a16:creationId xmlns:a16="http://schemas.microsoft.com/office/drawing/2014/main" id="{D15CA147-54DF-4E91-B212-AB644AE599FA}"/>
              </a:ext>
            </a:extLst>
          </p:cNvPr>
          <p:cNvSpPr>
            <a:spLocks noGrp="1"/>
          </p:cNvSpPr>
          <p:nvPr>
            <p:ph type="body" sz="quarter" idx="11" hasCustomPrompt="1"/>
          </p:nvPr>
        </p:nvSpPr>
        <p:spPr>
          <a:xfrm>
            <a:off x="1492335" y="3553636"/>
            <a:ext cx="5942207" cy="377429"/>
          </a:xfrm>
          <a:prstGeom prst="rect">
            <a:avLst/>
          </a:prstGeom>
        </p:spPr>
        <p:txBody>
          <a:bodyPr/>
          <a:lstStyle>
            <a:lvl1pPr marL="0" marR="0" indent="0" algn="l" defTabSz="914240" rtl="0" eaLnBrk="1" fontAlgn="auto" latinLnBrk="0" hangingPunct="1">
              <a:lnSpc>
                <a:spcPct val="100000"/>
              </a:lnSpc>
              <a:spcBef>
                <a:spcPts val="0"/>
              </a:spcBef>
              <a:spcAft>
                <a:spcPts val="0"/>
              </a:spcAft>
              <a:buClrTx/>
              <a:buSzTx/>
              <a:buFontTx/>
              <a:buNone/>
              <a:tabLst/>
              <a:defRPr sz="1050">
                <a:latin typeface="+mj-lt"/>
              </a:defRPr>
            </a:lvl1pPr>
          </a:lstStyle>
          <a:p>
            <a:pPr marL="0" marR="0" lvl="0" indent="0" algn="l" defTabSz="914240" rtl="0" eaLnBrk="1" fontAlgn="auto" latinLnBrk="0" hangingPunct="1">
              <a:lnSpc>
                <a:spcPct val="100000"/>
              </a:lnSpc>
              <a:spcBef>
                <a:spcPts val="0"/>
              </a:spcBef>
              <a:spcAft>
                <a:spcPts val="0"/>
              </a:spcAft>
              <a:buClrTx/>
              <a:buSzTx/>
              <a:buFontTx/>
              <a:buNone/>
              <a:tabLst/>
              <a:defRPr/>
            </a:pPr>
            <a:r>
              <a:rPr kumimoji="0" lang="en-GB" sz="1200" b="0" i="0" u="none" strike="noStrike" kern="1200" cap="small" spc="0" normalizeH="0" baseline="0" noProof="0" dirty="0">
                <a:ln>
                  <a:noFill/>
                </a:ln>
                <a:solidFill>
                  <a:srgbClr val="002060"/>
                </a:solidFill>
                <a:effectLst/>
                <a:uLnTx/>
                <a:uFillTx/>
                <a:latin typeface="Open Sans"/>
                <a:ea typeface="+mn-ea"/>
                <a:cs typeface="+mn-cs"/>
              </a:rPr>
              <a:t>NAME OF MEETING, MONTH</a:t>
            </a:r>
            <a:r>
              <a:rPr kumimoji="0" lang="fr-FR" sz="1200" b="0" i="0" u="none" strike="noStrike" kern="1200" cap="small" spc="0" normalizeH="0" baseline="0" noProof="0" dirty="0">
                <a:ln>
                  <a:noFill/>
                </a:ln>
                <a:solidFill>
                  <a:srgbClr val="002060"/>
                </a:solidFill>
                <a:effectLst/>
                <a:uLnTx/>
                <a:uFillTx/>
                <a:latin typeface="Open Sans"/>
                <a:ea typeface="+mn-ea"/>
                <a:cs typeface="+mn-cs"/>
              </a:rPr>
              <a:t> </a:t>
            </a:r>
            <a:r>
              <a:rPr kumimoji="0" lang="en-GB" sz="1200" b="0" i="0" u="none" strike="noStrike" kern="1200" cap="small" spc="0" normalizeH="0" baseline="0" noProof="0" dirty="0">
                <a:ln>
                  <a:noFill/>
                </a:ln>
                <a:solidFill>
                  <a:srgbClr val="002060"/>
                </a:solidFill>
                <a:effectLst/>
                <a:uLnTx/>
                <a:uFillTx/>
                <a:latin typeface="Open Sans"/>
                <a:ea typeface="+mn-ea"/>
                <a:cs typeface="+mn-cs"/>
              </a:rPr>
              <a:t>XX</a:t>
            </a:r>
            <a:r>
              <a:rPr kumimoji="0" lang="en-GB" sz="1200" b="0" i="0" u="none" strike="noStrike" kern="1200" cap="small" spc="0" normalizeH="0" baseline="30000" noProof="0" dirty="0">
                <a:ln>
                  <a:noFill/>
                </a:ln>
                <a:solidFill>
                  <a:srgbClr val="002060"/>
                </a:solidFill>
                <a:effectLst/>
                <a:uLnTx/>
                <a:uFillTx/>
                <a:latin typeface="Open Sans"/>
                <a:ea typeface="+mn-ea"/>
                <a:cs typeface="+mn-cs"/>
              </a:rPr>
              <a:t>TH</a:t>
            </a:r>
            <a:r>
              <a:rPr kumimoji="0" lang="en-GB" sz="1200" b="0" i="0" u="none" strike="noStrike" kern="1200" cap="small" spc="0" normalizeH="0" baseline="0" noProof="0" dirty="0">
                <a:ln>
                  <a:noFill/>
                </a:ln>
                <a:solidFill>
                  <a:srgbClr val="002060"/>
                </a:solidFill>
                <a:effectLst/>
                <a:uLnTx/>
                <a:uFillTx/>
                <a:latin typeface="Open Sans"/>
                <a:ea typeface="+mn-ea"/>
                <a:cs typeface="+mn-cs"/>
              </a:rPr>
              <a:t> </a:t>
            </a:r>
            <a:r>
              <a:rPr kumimoji="0" lang="fr-FR" sz="1200" b="0" i="0" u="none" strike="noStrike" kern="1200" cap="small" spc="0" normalizeH="0" baseline="0" noProof="0" dirty="0">
                <a:ln>
                  <a:noFill/>
                </a:ln>
                <a:solidFill>
                  <a:srgbClr val="002060"/>
                </a:solidFill>
                <a:effectLst/>
                <a:uLnTx/>
                <a:uFillTx/>
                <a:latin typeface="Open Sans"/>
                <a:ea typeface="+mn-ea"/>
                <a:cs typeface="+mn-cs"/>
              </a:rPr>
              <a:t>202X, VENUE</a:t>
            </a:r>
            <a:endParaRPr kumimoji="0" lang="en-US" sz="1200" b="0" i="0" u="none" strike="noStrike" kern="1200" cap="small" spc="0" normalizeH="0" baseline="0" noProof="0" dirty="0">
              <a:ln>
                <a:noFill/>
              </a:ln>
              <a:solidFill>
                <a:srgbClr val="002060"/>
              </a:solidFill>
              <a:effectLst/>
              <a:uLnTx/>
              <a:uFillTx/>
              <a:latin typeface="Open Sans"/>
              <a:ea typeface="+mn-ea"/>
              <a:cs typeface="+mn-cs"/>
            </a:endParaRPr>
          </a:p>
        </p:txBody>
      </p:sp>
      <p:sp>
        <p:nvSpPr>
          <p:cNvPr id="21" name="Text Placeholder 24">
            <a:extLst>
              <a:ext uri="{FF2B5EF4-FFF2-40B4-BE49-F238E27FC236}">
                <a16:creationId xmlns:a16="http://schemas.microsoft.com/office/drawing/2014/main" id="{71188BBE-CDE8-434F-BB2F-81120D2766EA}"/>
              </a:ext>
            </a:extLst>
          </p:cNvPr>
          <p:cNvSpPr>
            <a:spLocks noGrp="1"/>
          </p:cNvSpPr>
          <p:nvPr>
            <p:ph type="body" sz="quarter" idx="12" hasCustomPrompt="1"/>
          </p:nvPr>
        </p:nvSpPr>
        <p:spPr>
          <a:xfrm>
            <a:off x="196374" y="244081"/>
            <a:ext cx="5510047" cy="221435"/>
          </a:xfrm>
          <a:prstGeom prst="rect">
            <a:avLst/>
          </a:prstGeom>
        </p:spPr>
        <p:txBody>
          <a:bodyPr/>
          <a:lstStyle>
            <a:lvl1pPr marL="0" indent="0">
              <a:buNone/>
              <a:defRPr sz="1050" b="0">
                <a:latin typeface="+mj-lt"/>
                <a:ea typeface="Open Sans" panose="020B0606030504020204" pitchFamily="34" charset="0"/>
                <a:cs typeface="Open Sans" panose="020B0606030504020204" pitchFamily="34" charset="0"/>
              </a:defRPr>
            </a:lvl1pPr>
          </a:lstStyle>
          <a:p>
            <a:pPr lvl="0"/>
            <a:r>
              <a:rPr lang="en-US" dirty="0"/>
              <a:t>Speaker 1, </a:t>
            </a:r>
            <a:r>
              <a:rPr lang="en-US" dirty="0" err="1"/>
              <a:t>Organisation</a:t>
            </a:r>
            <a:r>
              <a:rPr lang="en-US" dirty="0"/>
              <a:t>, Function</a:t>
            </a:r>
          </a:p>
        </p:txBody>
      </p:sp>
      <p:sp>
        <p:nvSpPr>
          <p:cNvPr id="22" name="Text Placeholder 24">
            <a:extLst>
              <a:ext uri="{FF2B5EF4-FFF2-40B4-BE49-F238E27FC236}">
                <a16:creationId xmlns:a16="http://schemas.microsoft.com/office/drawing/2014/main" id="{F32A5876-AA7F-4960-81B9-592A23A9A1A8}"/>
              </a:ext>
            </a:extLst>
          </p:cNvPr>
          <p:cNvSpPr>
            <a:spLocks noGrp="1"/>
          </p:cNvSpPr>
          <p:nvPr>
            <p:ph type="body" sz="quarter" idx="13" hasCustomPrompt="1"/>
          </p:nvPr>
        </p:nvSpPr>
        <p:spPr>
          <a:xfrm>
            <a:off x="196374" y="465516"/>
            <a:ext cx="5510047" cy="221436"/>
          </a:xfrm>
          <a:prstGeom prst="rect">
            <a:avLst/>
          </a:prstGeom>
        </p:spPr>
        <p:txBody>
          <a:bodyPr/>
          <a:lstStyle>
            <a:lvl1pPr marL="0" indent="0">
              <a:buNone/>
              <a:defRPr sz="1050" b="0">
                <a:latin typeface="+mj-lt"/>
                <a:ea typeface="Open Sans" panose="020B0606030504020204" pitchFamily="34" charset="0"/>
                <a:cs typeface="Open Sans" panose="020B0606030504020204" pitchFamily="34" charset="0"/>
              </a:defRPr>
            </a:lvl1pPr>
          </a:lstStyle>
          <a:p>
            <a:pPr lvl="0"/>
            <a:r>
              <a:rPr lang="en-US" dirty="0"/>
              <a:t>Speaker 2, </a:t>
            </a:r>
            <a:r>
              <a:rPr lang="en-US" dirty="0" err="1"/>
              <a:t>Organisation</a:t>
            </a:r>
            <a:r>
              <a:rPr lang="en-US" dirty="0"/>
              <a:t>, Function</a:t>
            </a:r>
          </a:p>
        </p:txBody>
      </p:sp>
      <p:sp>
        <p:nvSpPr>
          <p:cNvPr id="23" name="Text Placeholder 24">
            <a:extLst>
              <a:ext uri="{FF2B5EF4-FFF2-40B4-BE49-F238E27FC236}">
                <a16:creationId xmlns:a16="http://schemas.microsoft.com/office/drawing/2014/main" id="{F0BE444B-8CBD-40E7-9A19-35D36C30B2D7}"/>
              </a:ext>
            </a:extLst>
          </p:cNvPr>
          <p:cNvSpPr>
            <a:spLocks noGrp="1"/>
          </p:cNvSpPr>
          <p:nvPr>
            <p:ph type="body" sz="quarter" idx="14" hasCustomPrompt="1"/>
          </p:nvPr>
        </p:nvSpPr>
        <p:spPr>
          <a:xfrm>
            <a:off x="-6929" y="2949792"/>
            <a:ext cx="9150929" cy="428952"/>
          </a:xfrm>
          <a:prstGeom prst="rect">
            <a:avLst/>
          </a:prstGeom>
          <a:solidFill>
            <a:srgbClr val="FFFFFF"/>
          </a:solidFill>
        </p:spPr>
        <p:txBody>
          <a:bodyPr lIns="1980000"/>
          <a:lstStyle>
            <a:lvl1pPr marL="0" indent="0">
              <a:buNone/>
              <a:defRPr sz="1500">
                <a:solidFill>
                  <a:srgbClr val="226BBF"/>
                </a:solidFill>
                <a:latin typeface="+mj-lt"/>
                <a:ea typeface="Open Sans" panose="020B0606030504020204" pitchFamily="34" charset="0"/>
                <a:cs typeface="Open Sans" panose="020B0606030504020204" pitchFamily="34" charset="0"/>
              </a:defRPr>
            </a:lvl1pPr>
          </a:lstStyle>
          <a:p>
            <a:pPr lvl="0"/>
            <a:r>
              <a:rPr lang="en-US" dirty="0"/>
              <a:t>Subtitle</a:t>
            </a:r>
          </a:p>
        </p:txBody>
      </p:sp>
      <p:sp>
        <p:nvSpPr>
          <p:cNvPr id="2" name="Rechteck 1">
            <a:extLst>
              <a:ext uri="{FF2B5EF4-FFF2-40B4-BE49-F238E27FC236}">
                <a16:creationId xmlns:a16="http://schemas.microsoft.com/office/drawing/2014/main" id="{D886E5D6-9DF5-48B8-986C-B1470675B0A4}"/>
              </a:ext>
            </a:extLst>
          </p:cNvPr>
          <p:cNvSpPr/>
          <p:nvPr userDrawn="1"/>
        </p:nvSpPr>
        <p:spPr>
          <a:xfrm>
            <a:off x="2357177" y="4785996"/>
            <a:ext cx="6644468" cy="196208"/>
          </a:xfrm>
          <a:prstGeom prst="rect">
            <a:avLst/>
          </a:prstGeom>
        </p:spPr>
        <p:txBody>
          <a:bodyPr wrap="square">
            <a:spAutoFit/>
          </a:bodyPr>
          <a:lstStyle/>
          <a:p>
            <a:pPr algn="l"/>
            <a:r>
              <a:rPr lang="fr-FR" sz="675" dirty="0">
                <a:solidFill>
                  <a:srgbClr val="002B55"/>
                </a:solidFill>
                <a:effectLst/>
                <a:latin typeface="+mj-lt"/>
                <a:ea typeface="Open Sans" panose="020B0606030504020204" pitchFamily="34" charset="0"/>
                <a:cs typeface="Open Sans" panose="020B0606030504020204" pitchFamily="34" charset="0"/>
              </a:rPr>
              <a:t>This </a:t>
            </a:r>
            <a:r>
              <a:rPr lang="fr-FR" sz="675" dirty="0" err="1">
                <a:solidFill>
                  <a:srgbClr val="002B55"/>
                </a:solidFill>
                <a:effectLst/>
                <a:latin typeface="+mj-lt"/>
                <a:ea typeface="Open Sans" panose="020B0606030504020204" pitchFamily="34" charset="0"/>
                <a:cs typeface="Open Sans" panose="020B0606030504020204" pitchFamily="34" charset="0"/>
              </a:rPr>
              <a:t>project</a:t>
            </a:r>
            <a:r>
              <a:rPr lang="fr-FR" sz="675" dirty="0">
                <a:solidFill>
                  <a:srgbClr val="002B55"/>
                </a:solidFill>
                <a:effectLst/>
                <a:latin typeface="+mj-lt"/>
                <a:ea typeface="Open Sans" panose="020B0606030504020204" pitchFamily="34" charset="0"/>
                <a:cs typeface="Open Sans" panose="020B0606030504020204" pitchFamily="34" charset="0"/>
              </a:rPr>
              <a:t> has </a:t>
            </a:r>
            <a:r>
              <a:rPr lang="fr-FR" sz="675" dirty="0" err="1">
                <a:solidFill>
                  <a:srgbClr val="002B55"/>
                </a:solidFill>
                <a:effectLst/>
                <a:latin typeface="+mj-lt"/>
                <a:ea typeface="Open Sans" panose="020B0606030504020204" pitchFamily="34" charset="0"/>
                <a:cs typeface="Open Sans" panose="020B0606030504020204" pitchFamily="34" charset="0"/>
              </a:rPr>
              <a:t>received</a:t>
            </a:r>
            <a:r>
              <a:rPr lang="fr-FR" sz="675" dirty="0">
                <a:solidFill>
                  <a:srgbClr val="002B55"/>
                </a:solidFill>
                <a:effectLst/>
                <a:latin typeface="+mj-lt"/>
                <a:ea typeface="Open Sans" panose="020B0606030504020204" pitchFamily="34" charset="0"/>
                <a:cs typeface="Open Sans" panose="020B0606030504020204" pitchFamily="34" charset="0"/>
              </a:rPr>
              <a:t> </a:t>
            </a:r>
            <a:r>
              <a:rPr lang="fr-FR" sz="675" dirty="0" err="1">
                <a:solidFill>
                  <a:srgbClr val="002B55"/>
                </a:solidFill>
                <a:effectLst/>
                <a:latin typeface="+mj-lt"/>
                <a:ea typeface="Open Sans" panose="020B0606030504020204" pitchFamily="34" charset="0"/>
                <a:cs typeface="Open Sans" panose="020B0606030504020204" pitchFamily="34" charset="0"/>
              </a:rPr>
              <a:t>funding</a:t>
            </a:r>
            <a:r>
              <a:rPr lang="fr-FR" sz="675" dirty="0">
                <a:solidFill>
                  <a:srgbClr val="002B55"/>
                </a:solidFill>
                <a:effectLst/>
                <a:latin typeface="+mj-lt"/>
                <a:ea typeface="Open Sans" panose="020B0606030504020204" pitchFamily="34" charset="0"/>
                <a:cs typeface="Open Sans" panose="020B0606030504020204" pitchFamily="34" charset="0"/>
              </a:rPr>
              <a:t> from the </a:t>
            </a:r>
            <a:r>
              <a:rPr lang="fr-FR" sz="675" dirty="0" err="1">
                <a:solidFill>
                  <a:srgbClr val="002B55"/>
                </a:solidFill>
                <a:effectLst/>
                <a:latin typeface="+mj-lt"/>
                <a:ea typeface="Open Sans" panose="020B0606030504020204" pitchFamily="34" charset="0"/>
                <a:cs typeface="Open Sans" panose="020B0606030504020204" pitchFamily="34" charset="0"/>
              </a:rPr>
              <a:t>European</a:t>
            </a:r>
            <a:r>
              <a:rPr lang="fr-FR" sz="675" dirty="0">
                <a:solidFill>
                  <a:srgbClr val="002B55"/>
                </a:solidFill>
                <a:effectLst/>
                <a:latin typeface="+mj-lt"/>
                <a:ea typeface="Open Sans" panose="020B0606030504020204" pitchFamily="34" charset="0"/>
                <a:cs typeface="Open Sans" panose="020B0606030504020204" pitchFamily="34" charset="0"/>
              </a:rPr>
              <a:t> </a:t>
            </a:r>
            <a:r>
              <a:rPr lang="fr-FR" sz="675" dirty="0" err="1">
                <a:solidFill>
                  <a:srgbClr val="002B55"/>
                </a:solidFill>
                <a:effectLst/>
                <a:latin typeface="+mj-lt"/>
                <a:ea typeface="Open Sans" panose="020B0606030504020204" pitchFamily="34" charset="0"/>
                <a:cs typeface="Open Sans" panose="020B0606030504020204" pitchFamily="34" charset="0"/>
              </a:rPr>
              <a:t>Union’s</a:t>
            </a:r>
            <a:r>
              <a:rPr lang="fr-FR" sz="675" dirty="0">
                <a:solidFill>
                  <a:srgbClr val="002B55"/>
                </a:solidFill>
                <a:effectLst/>
                <a:latin typeface="+mj-lt"/>
                <a:ea typeface="Open Sans" panose="020B0606030504020204" pitchFamily="34" charset="0"/>
                <a:cs typeface="Open Sans" panose="020B0606030504020204" pitchFamily="34" charset="0"/>
              </a:rPr>
              <a:t> Horizon Europe </a:t>
            </a:r>
            <a:r>
              <a:rPr lang="fr-FR" sz="675" dirty="0" err="1">
                <a:solidFill>
                  <a:srgbClr val="002B55"/>
                </a:solidFill>
                <a:effectLst/>
                <a:latin typeface="+mj-lt"/>
                <a:ea typeface="Open Sans" panose="020B0606030504020204" pitchFamily="34" charset="0"/>
                <a:cs typeface="Open Sans" panose="020B0606030504020204" pitchFamily="34" charset="0"/>
              </a:rPr>
              <a:t>research</a:t>
            </a:r>
            <a:r>
              <a:rPr lang="fr-FR" sz="675" dirty="0">
                <a:solidFill>
                  <a:srgbClr val="002B55"/>
                </a:solidFill>
                <a:effectLst/>
                <a:latin typeface="+mj-lt"/>
                <a:ea typeface="Open Sans" panose="020B0606030504020204" pitchFamily="34" charset="0"/>
                <a:cs typeface="Open Sans" panose="020B0606030504020204" pitchFamily="34" charset="0"/>
              </a:rPr>
              <a:t> and innovation programme </a:t>
            </a:r>
            <a:r>
              <a:rPr lang="fr-FR" sz="675" dirty="0" err="1">
                <a:solidFill>
                  <a:srgbClr val="002B55"/>
                </a:solidFill>
                <a:effectLst/>
                <a:latin typeface="+mj-lt"/>
                <a:ea typeface="Open Sans" panose="020B0606030504020204" pitchFamily="34" charset="0"/>
                <a:cs typeface="Open Sans" panose="020B0606030504020204" pitchFamily="34" charset="0"/>
              </a:rPr>
              <a:t>under</a:t>
            </a:r>
            <a:r>
              <a:rPr lang="fr-FR" sz="675" dirty="0">
                <a:solidFill>
                  <a:srgbClr val="002B55"/>
                </a:solidFill>
                <a:effectLst/>
                <a:latin typeface="+mj-lt"/>
                <a:ea typeface="Open Sans" panose="020B0606030504020204" pitchFamily="34" charset="0"/>
                <a:cs typeface="Open Sans" panose="020B0606030504020204" pitchFamily="34" charset="0"/>
              </a:rPr>
              <a:t> </a:t>
            </a:r>
            <a:r>
              <a:rPr lang="fr-FR" sz="675" dirty="0" err="1">
                <a:solidFill>
                  <a:srgbClr val="002B55"/>
                </a:solidFill>
                <a:effectLst/>
                <a:latin typeface="+mj-lt"/>
                <a:ea typeface="Open Sans" panose="020B0606030504020204" pitchFamily="34" charset="0"/>
                <a:cs typeface="Open Sans" panose="020B0606030504020204" pitchFamily="34" charset="0"/>
              </a:rPr>
              <a:t>grant</a:t>
            </a:r>
            <a:r>
              <a:rPr lang="fr-FR" sz="675" dirty="0">
                <a:solidFill>
                  <a:srgbClr val="002B55"/>
                </a:solidFill>
                <a:effectLst/>
                <a:latin typeface="+mj-lt"/>
                <a:ea typeface="Open Sans" panose="020B0606030504020204" pitchFamily="34" charset="0"/>
                <a:cs typeface="Open Sans" panose="020B0606030504020204" pitchFamily="34" charset="0"/>
              </a:rPr>
              <a:t> agreement</a:t>
            </a:r>
            <a:r>
              <a:rPr lang="en-BE" sz="675" dirty="0">
                <a:solidFill>
                  <a:srgbClr val="002B55"/>
                </a:solidFill>
                <a:effectLst/>
                <a:latin typeface="+mj-lt"/>
                <a:ea typeface="Open Sans" panose="020B0606030504020204" pitchFamily="34" charset="0"/>
                <a:cs typeface="Open Sans" panose="020B0606030504020204" pitchFamily="34" charset="0"/>
              </a:rPr>
              <a:t> </a:t>
            </a:r>
            <a:r>
              <a:rPr lang="fr-FR" sz="675" dirty="0">
                <a:solidFill>
                  <a:srgbClr val="002B55"/>
                </a:solidFill>
                <a:effectLst/>
                <a:latin typeface="+mj-lt"/>
                <a:ea typeface="Open Sans" panose="020B0606030504020204" pitchFamily="34" charset="0"/>
                <a:cs typeface="Open Sans" panose="020B0606030504020204" pitchFamily="34" charset="0"/>
              </a:rPr>
              <a:t>No</a:t>
            </a:r>
            <a:r>
              <a:rPr lang="en-BE" sz="675" dirty="0">
                <a:solidFill>
                  <a:srgbClr val="002B55"/>
                </a:solidFill>
                <a:effectLst/>
                <a:latin typeface="+mj-lt"/>
                <a:ea typeface="Open Sans" panose="020B0606030504020204" pitchFamily="34" charset="0"/>
                <a:cs typeface="Open Sans" panose="020B0606030504020204" pitchFamily="34" charset="0"/>
              </a:rPr>
              <a:t> </a:t>
            </a:r>
            <a:r>
              <a:rPr lang="fr-FR" sz="675" dirty="0">
                <a:solidFill>
                  <a:srgbClr val="002B55"/>
                </a:solidFill>
                <a:effectLst/>
                <a:latin typeface="+mj-lt"/>
                <a:ea typeface="Open Sans" panose="020B0606030504020204" pitchFamily="34" charset="0"/>
                <a:cs typeface="Open Sans" panose="020B0606030504020204" pitchFamily="34" charset="0"/>
              </a:rPr>
              <a:t>101136302</a:t>
            </a:r>
            <a:endParaRPr lang="en-BE" sz="675" dirty="0">
              <a:solidFill>
                <a:srgbClr val="002B55"/>
              </a:solidFill>
              <a:latin typeface="+mj-lt"/>
              <a:ea typeface="Open Sans" panose="020B0606030504020204" pitchFamily="34" charset="0"/>
              <a:cs typeface="Open Sans" panose="020B0606030504020204" pitchFamily="34" charset="0"/>
            </a:endParaRPr>
          </a:p>
        </p:txBody>
      </p:sp>
      <p:pic>
        <p:nvPicPr>
          <p:cNvPr id="13" name="Picture 8">
            <a:extLst>
              <a:ext uri="{FF2B5EF4-FFF2-40B4-BE49-F238E27FC236}">
                <a16:creationId xmlns:a16="http://schemas.microsoft.com/office/drawing/2014/main" id="{68AAF1C5-5247-43B4-9229-86F73735EB84}"/>
              </a:ext>
            </a:extLst>
          </p:cNvPr>
          <p:cNvPicPr/>
          <p:nvPr userDrawn="1"/>
        </p:nvPicPr>
        <p:blipFill>
          <a:blip r:embed="rId2" cstate="hqprint">
            <a:extLst>
              <a:ext uri="{28A0092B-C50C-407E-A947-70E740481C1C}">
                <a14:useLocalDpi xmlns:a14="http://schemas.microsoft.com/office/drawing/2010/main"/>
              </a:ext>
            </a:extLst>
          </a:blip>
          <a:srcRect/>
          <a:stretch/>
        </p:blipFill>
        <p:spPr>
          <a:xfrm>
            <a:off x="1492335" y="4785996"/>
            <a:ext cx="788245" cy="175564"/>
          </a:xfrm>
          <a:prstGeom prst="rect">
            <a:avLst/>
          </a:prstGeom>
        </p:spPr>
      </p:pic>
    </p:spTree>
    <p:extLst>
      <p:ext uri="{BB962C8B-B14F-4D97-AF65-F5344CB8AC3E}">
        <p14:creationId xmlns:p14="http://schemas.microsoft.com/office/powerpoint/2010/main" val="3350472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4C398FA3-4779-473B-A2D5-1E99423580AB}"/>
              </a:ext>
            </a:extLst>
          </p:cNvPr>
          <p:cNvSpPr/>
          <p:nvPr userDrawn="1"/>
        </p:nvSpPr>
        <p:spPr>
          <a:xfrm>
            <a:off x="142354" y="139173"/>
            <a:ext cx="8859291" cy="4697016"/>
          </a:xfrm>
          <a:prstGeom prst="roundRect">
            <a:avLst>
              <a:gd name="adj" fmla="val 2165"/>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le 1">
            <a:extLst>
              <a:ext uri="{FF2B5EF4-FFF2-40B4-BE49-F238E27FC236}">
                <a16:creationId xmlns:a16="http://schemas.microsoft.com/office/drawing/2014/main" id="{7D0FAD8F-C3DD-4674-BCC5-1E22DB128BAD}"/>
              </a:ext>
            </a:extLst>
          </p:cNvPr>
          <p:cNvSpPr>
            <a:spLocks noGrp="1"/>
          </p:cNvSpPr>
          <p:nvPr>
            <p:ph type="title" hasCustomPrompt="1"/>
          </p:nvPr>
        </p:nvSpPr>
        <p:spPr>
          <a:xfrm>
            <a:off x="457200" y="256242"/>
            <a:ext cx="6491683" cy="533311"/>
          </a:xfrm>
        </p:spPr>
        <p:txBody>
          <a:bodyPr anchor="t" anchorCtr="0">
            <a:noAutofit/>
          </a:bodyPr>
          <a:lstStyle>
            <a:lvl1pPr>
              <a:defRPr sz="2700">
                <a:latin typeface="+mj-lt"/>
              </a:defRPr>
            </a:lvl1pPr>
          </a:lstStyle>
          <a:p>
            <a:r>
              <a:rPr lang="en-US" dirty="0"/>
              <a:t>Add Title here</a:t>
            </a:r>
          </a:p>
        </p:txBody>
      </p:sp>
      <p:pic>
        <p:nvPicPr>
          <p:cNvPr id="2" name="Grafik 12">
            <a:hlinkClick r:id="rId2"/>
            <a:extLst>
              <a:ext uri="{FF2B5EF4-FFF2-40B4-BE49-F238E27FC236}">
                <a16:creationId xmlns:a16="http://schemas.microsoft.com/office/drawing/2014/main" id="{EF08E5D5-221E-D3F7-B0F2-7C9FF4692198}"/>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404463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and Picture">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DFD983C-5910-4044-94A3-5D7AAA02CA8B}"/>
              </a:ext>
            </a:extLst>
          </p:cNvPr>
          <p:cNvSpPr/>
          <p:nvPr userDrawn="1"/>
        </p:nvSpPr>
        <p:spPr>
          <a:xfrm>
            <a:off x="142354" y="139173"/>
            <a:ext cx="8859291" cy="4697016"/>
          </a:xfrm>
          <a:prstGeom prst="roundRect">
            <a:avLst>
              <a:gd name="adj" fmla="val 216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457200" y="256242"/>
            <a:ext cx="6221582" cy="533311"/>
          </a:xfrm>
        </p:spPr>
        <p:txBody>
          <a:bodyPr anchor="t" anchorCtr="0">
            <a:noAutofit/>
          </a:bodyPr>
          <a:lstStyle>
            <a:lvl1pPr>
              <a:defRPr sz="2700"/>
            </a:lvl1pPr>
          </a:lstStyle>
          <a:p>
            <a:r>
              <a:rPr lang="en-US" dirty="0"/>
              <a:t>Add Title here</a:t>
            </a:r>
          </a:p>
        </p:txBody>
      </p:sp>
      <p:sp>
        <p:nvSpPr>
          <p:cNvPr id="11" name="Textplatzhalter 12">
            <a:extLst>
              <a:ext uri="{FF2B5EF4-FFF2-40B4-BE49-F238E27FC236}">
                <a16:creationId xmlns:a16="http://schemas.microsoft.com/office/drawing/2014/main" id="{EB7939D5-770F-4A8E-B5C6-F4EC1BA6E59C}"/>
              </a:ext>
            </a:extLst>
          </p:cNvPr>
          <p:cNvSpPr>
            <a:spLocks noGrp="1"/>
          </p:cNvSpPr>
          <p:nvPr>
            <p:ph type="body" sz="quarter" idx="13" hasCustomPrompt="1"/>
          </p:nvPr>
        </p:nvSpPr>
        <p:spPr>
          <a:xfrm>
            <a:off x="457200" y="1168003"/>
            <a:ext cx="4114800" cy="3477710"/>
          </a:xfrm>
          <a:prstGeom prst="roundRect">
            <a:avLst>
              <a:gd name="adj" fmla="val 2767"/>
            </a:avLst>
          </a:prstGeom>
          <a:solidFill>
            <a:srgbClr val="FFFFFF"/>
          </a:solidFill>
        </p:spPr>
        <p:txBody>
          <a:bodyPr lIns="108000" tIns="144000" rIns="108000">
            <a:noAutofit/>
          </a:bodyPr>
          <a:lstStyle>
            <a:lvl1pPr marL="54000" indent="0">
              <a:spcBef>
                <a:spcPts val="450"/>
              </a:spcBef>
              <a:spcAft>
                <a:spcPts val="900"/>
              </a:spcAft>
              <a:buFont typeface="Symbol" panose="05050102010706020507" pitchFamily="18" charset="2"/>
              <a:buNone/>
              <a:defRPr sz="1500"/>
            </a:lvl1pPr>
            <a:lvl2pPr indent="-189000">
              <a:defRPr sz="1500"/>
            </a:lvl2pPr>
            <a:lvl3pPr marL="1142800" indent="-189000">
              <a:buFont typeface="Symbol" panose="05050102010706020507" pitchFamily="18" charset="2"/>
              <a:buChar char="-"/>
              <a:defRPr sz="1350"/>
            </a:lvl3pPr>
            <a:lvl4pPr indent="-189000">
              <a:defRPr sz="1200"/>
            </a:lvl4pPr>
            <a:lvl5pPr marL="2057040" indent="-189000">
              <a:buFont typeface="Symbol" panose="05050102010706020507" pitchFamily="18" charset="2"/>
              <a:buChar char="-"/>
              <a:defRPr sz="1050"/>
            </a:lvl5pPr>
          </a:lstStyle>
          <a:p>
            <a:r>
              <a:rPr lang="de-DE" dirty="0"/>
              <a:t>Enter </a:t>
            </a:r>
            <a:r>
              <a:rPr lang="de-DE" dirty="0" err="1"/>
              <a:t>your</a:t>
            </a:r>
            <a:r>
              <a:rPr lang="de-DE" dirty="0"/>
              <a:t> </a:t>
            </a:r>
            <a:r>
              <a:rPr lang="de-DE" dirty="0" err="1"/>
              <a:t>text</a:t>
            </a:r>
            <a:r>
              <a:rPr lang="de-DE" dirty="0"/>
              <a:t> </a:t>
            </a:r>
            <a:r>
              <a:rPr lang="de-DE" dirty="0" err="1"/>
              <a:t>here</a:t>
            </a:r>
            <a:endParaRPr lang="de-DE" dirty="0"/>
          </a:p>
        </p:txBody>
      </p:sp>
      <p:sp>
        <p:nvSpPr>
          <p:cNvPr id="13" name="Picture Placeholder 12">
            <a:extLst>
              <a:ext uri="{FF2B5EF4-FFF2-40B4-BE49-F238E27FC236}">
                <a16:creationId xmlns:a16="http://schemas.microsoft.com/office/drawing/2014/main" id="{94CA92BF-6F73-440E-ADE8-8A8835DBB0C4}"/>
              </a:ext>
            </a:extLst>
          </p:cNvPr>
          <p:cNvSpPr>
            <a:spLocks noGrp="1"/>
          </p:cNvSpPr>
          <p:nvPr>
            <p:ph type="pic" sz="quarter" idx="14"/>
          </p:nvPr>
        </p:nvSpPr>
        <p:spPr>
          <a:xfrm>
            <a:off x="4733968" y="1168004"/>
            <a:ext cx="3952713" cy="3477815"/>
          </a:xfrm>
          <a:prstGeom prst="roundRect">
            <a:avLst>
              <a:gd name="adj" fmla="val 2821"/>
            </a:avLst>
          </a:prstGeom>
          <a:effectLst/>
        </p:spPr>
        <p:txBody>
          <a:bodyPr/>
          <a:lstStyle/>
          <a:p>
            <a:endParaRPr lang="en-US" dirty="0"/>
          </a:p>
        </p:txBody>
      </p:sp>
      <p:pic>
        <p:nvPicPr>
          <p:cNvPr id="4" name="Grafik 12">
            <a:hlinkClick r:id="rId2"/>
            <a:extLst>
              <a:ext uri="{FF2B5EF4-FFF2-40B4-BE49-F238E27FC236}">
                <a16:creationId xmlns:a16="http://schemas.microsoft.com/office/drawing/2014/main" id="{63FD3BAF-6F32-D968-BCFC-141BC80FAC44}"/>
              </a:ext>
            </a:extLst>
          </p:cNvPr>
          <p:cNvPicPr>
            <a:picLocks noChangeAspect="1"/>
          </p:cNvPicPr>
          <p:nvPr userDrawn="1"/>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273003" y="221235"/>
            <a:ext cx="1728642" cy="603323"/>
          </a:xfrm>
          <a:prstGeom prst="rect">
            <a:avLst/>
          </a:prstGeom>
        </p:spPr>
      </p:pic>
    </p:spTree>
    <p:extLst>
      <p:ext uri="{BB962C8B-B14F-4D97-AF65-F5344CB8AC3E}">
        <p14:creationId xmlns:p14="http://schemas.microsoft.com/office/powerpoint/2010/main" val="48301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1951038"/>
          </a:xfrm>
          <a:prstGeom prst="rect">
            <a:avLst/>
          </a:prstGeom>
          <a:solidFill>
            <a:schemeClr val="accent6"/>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80" charset="-128"/>
            </a:endParaRPr>
          </a:p>
        </p:txBody>
      </p:sp>
      <p:sp>
        <p:nvSpPr>
          <p:cNvPr id="5" name="Rectangle 4"/>
          <p:cNvSpPr>
            <a:spLocks noChangeArrowheads="1"/>
          </p:cNvSpPr>
          <p:nvPr/>
        </p:nvSpPr>
        <p:spPr bwMode="invGray">
          <a:xfrm>
            <a:off x="0" y="1935163"/>
            <a:ext cx="9144000" cy="33337"/>
          </a:xfrm>
          <a:prstGeom prst="rect">
            <a:avLst/>
          </a:prstGeom>
          <a:solidFill>
            <a:srgbClr val="FFFFFF"/>
          </a:solidFill>
          <a:ln>
            <a:noFill/>
          </a:ln>
          <a:effectLst>
            <a:outerShdw dist="10160" dir="54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de-DE" altLang="en-US">
              <a:solidFill>
                <a:srgbClr val="FFFFFF"/>
              </a:solidFill>
            </a:endParaRPr>
          </a:p>
        </p:txBody>
      </p:sp>
      <p:pic>
        <p:nvPicPr>
          <p:cNvPr id="6" name="Picture 14" descr="JPND logo colour on whi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73763" y="3708400"/>
            <a:ext cx="296386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49808" y="668989"/>
            <a:ext cx="8013192" cy="1227582"/>
          </a:xfrm>
        </p:spPr>
        <p:txBody>
          <a:bodyPr tIns="0" rIns="91440" bIns="0" anchor="b"/>
          <a:lstStyle>
            <a:lvl1pPr algn="l">
              <a:defRPr sz="4700" b="0" cap="none" baseline="0">
                <a:solidFill>
                  <a:schemeClr val="bg1"/>
                </a:solidFill>
              </a:defRPr>
            </a:lvl1pPr>
          </a:lstStyle>
          <a:p>
            <a:r>
              <a:rPr lang="ga-IE" dirty="0"/>
              <a:t>Click to edit Master title style</a:t>
            </a:r>
            <a:endParaRPr lang="en-US" dirty="0"/>
          </a:p>
        </p:txBody>
      </p:sp>
      <p:sp>
        <p:nvSpPr>
          <p:cNvPr id="3" name="Text Placeholder 2"/>
          <p:cNvSpPr>
            <a:spLocks noGrp="1"/>
          </p:cNvSpPr>
          <p:nvPr>
            <p:ph type="body" idx="1"/>
          </p:nvPr>
        </p:nvSpPr>
        <p:spPr>
          <a:xfrm>
            <a:off x="740664" y="2057400"/>
            <a:ext cx="8022336" cy="514350"/>
          </a:xfrm>
        </p:spPr>
        <p:txBody>
          <a:bodyPr lIns="146304" tIns="0" rIns="45720" bIns="0"/>
          <a:lstStyle>
            <a:lvl1pPr marL="0" indent="0">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dirty="0"/>
              <a:t>Click to edit Master text styles</a:t>
            </a:r>
          </a:p>
        </p:txBody>
      </p:sp>
      <p:sp>
        <p:nvSpPr>
          <p:cNvPr id="7" name="Date Placeholder 3"/>
          <p:cNvSpPr>
            <a:spLocks noGrp="1"/>
          </p:cNvSpPr>
          <p:nvPr>
            <p:ph type="dt" sz="half" idx="10"/>
          </p:nvPr>
        </p:nvSpPr>
        <p:spPr/>
        <p:txBody>
          <a:bodyPr/>
          <a:lstStyle>
            <a:lvl1pPr>
              <a:defRPr/>
            </a:lvl1pPr>
          </a:lstStyle>
          <a:p>
            <a:pPr>
              <a:defRPr/>
            </a:pPr>
            <a:fld id="{A33302D2-2027-46A7-8018-BC8DFDA2BE44}" type="datetime1">
              <a:rPr lang="en-US"/>
              <a:pPr>
                <a:defRPr/>
              </a:pPr>
              <a:t>11/28/2024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lgn="l">
              <a:defRPr/>
            </a:lvl1pPr>
          </a:lstStyle>
          <a:p>
            <a:pPr>
              <a:defRPr/>
            </a:pPr>
            <a:fld id="{DD9371D7-C8BC-4617-BA73-3D95039F7980}" type="slidenum">
              <a:rPr lang="en-US" altLang="en-US"/>
              <a:pPr>
                <a:defRPr/>
              </a:pPr>
              <a:t>‹N°›</a:t>
            </a:fld>
            <a:endParaRPr lang="en-US" altLang="en-US">
              <a:solidFill>
                <a:schemeClr val="tx2"/>
              </a:solidFill>
            </a:endParaRPr>
          </a:p>
        </p:txBody>
      </p:sp>
    </p:spTree>
    <p:extLst>
      <p:ext uri="{BB962C8B-B14F-4D97-AF65-F5344CB8AC3E}">
        <p14:creationId xmlns:p14="http://schemas.microsoft.com/office/powerpoint/2010/main" val="117487557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3"/>
          <p:cNvSpPr>
            <a:spLocks noGrp="1"/>
          </p:cNvSpPr>
          <p:nvPr>
            <p:ph type="dt" sz="half" idx="10"/>
          </p:nvPr>
        </p:nvSpPr>
        <p:spPr/>
        <p:txBody>
          <a:bodyPr/>
          <a:lstStyle>
            <a:lvl1pPr>
              <a:defRPr/>
            </a:lvl1pPr>
          </a:lstStyle>
          <a:p>
            <a:pPr>
              <a:defRPr/>
            </a:pPr>
            <a:fld id="{6CC117B3-1DBE-48B6-ABDB-804B3727450D}" type="datetime1">
              <a:rPr lang="en-US"/>
              <a:pPr>
                <a:defRPr/>
              </a:pPr>
              <a:t>11/28/2024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78D218-8D09-47D1-828D-1E738FC3CD22}" type="slidenum">
              <a:rPr lang="en-US" altLang="en-US"/>
              <a:pPr>
                <a:defRPr/>
              </a:pPr>
              <a:t>‹N°›</a:t>
            </a:fld>
            <a:endParaRPr lang="en-US" altLang="en-US"/>
          </a:p>
        </p:txBody>
      </p:sp>
    </p:spTree>
    <p:extLst>
      <p:ext uri="{BB962C8B-B14F-4D97-AF65-F5344CB8AC3E}">
        <p14:creationId xmlns:p14="http://schemas.microsoft.com/office/powerpoint/2010/main" val="387785816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lumOff val="25000"/>
                  </a:schemeClr>
                </a:solidFill>
              </a:defRPr>
            </a:lvl1pPr>
          </a:lstStyle>
          <a:p>
            <a:r>
              <a:rPr lang="ga-IE" dirty="0"/>
              <a:t>Click to edit Master title style</a:t>
            </a:r>
            <a:endParaRPr lang="en-US" dirty="0"/>
          </a:p>
        </p:txBody>
      </p:sp>
      <p:sp>
        <p:nvSpPr>
          <p:cNvPr id="3" name="Text Placeholder 2"/>
          <p:cNvSpPr>
            <a:spLocks noGrp="1"/>
          </p:cNvSpPr>
          <p:nvPr>
            <p:ph type="body" idx="1"/>
          </p:nvPr>
        </p:nvSpPr>
        <p:spPr>
          <a:xfrm>
            <a:off x="457200" y="1274242"/>
            <a:ext cx="4040188" cy="536516"/>
          </a:xfrm>
        </p:spPr>
        <p:txBody>
          <a:bodyPr lIns="146304" anchor="ctr"/>
          <a:lstStyle>
            <a:lvl1pPr marL="0" indent="0">
              <a:buNone/>
              <a:defRPr sz="23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30" y="1274242"/>
            <a:ext cx="4041775" cy="536516"/>
          </a:xfrm>
        </p:spPr>
        <p:txBody>
          <a:bodyPr lIns="146304" anchor="ctr"/>
          <a:lstStyle>
            <a:lvl1pPr marL="0" indent="0">
              <a:buNone/>
              <a:defRPr sz="23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6" name="Content Placeholder 5"/>
          <p:cNvSpPr>
            <a:spLocks noGrp="1"/>
          </p:cNvSpPr>
          <p:nvPr>
            <p:ph sz="quarter" idx="4"/>
          </p:nvPr>
        </p:nvSpPr>
        <p:spPr>
          <a:xfrm>
            <a:off x="4645030"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3"/>
          <p:cNvSpPr>
            <a:spLocks noGrp="1"/>
          </p:cNvSpPr>
          <p:nvPr>
            <p:ph type="dt" sz="half" idx="10"/>
          </p:nvPr>
        </p:nvSpPr>
        <p:spPr/>
        <p:txBody>
          <a:bodyPr/>
          <a:lstStyle>
            <a:lvl1pPr>
              <a:defRPr/>
            </a:lvl1pPr>
          </a:lstStyle>
          <a:p>
            <a:pPr>
              <a:defRPr/>
            </a:pPr>
            <a:fld id="{9DC5C625-DF09-4C45-B594-FE3125973CAA}" type="datetime1">
              <a:rPr lang="en-US"/>
              <a:pPr>
                <a:defRPr/>
              </a:pPr>
              <a:t>11/28/2024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A7C4DDC-2956-4E9E-8ECF-DFD64EFC3F19}" type="slidenum">
              <a:rPr lang="en-US" altLang="en-US"/>
              <a:pPr>
                <a:defRPr/>
              </a:pPr>
              <a:t>‹N°›</a:t>
            </a:fld>
            <a:endParaRPr lang="en-US" altLang="en-US"/>
          </a:p>
        </p:txBody>
      </p:sp>
    </p:spTree>
    <p:extLst>
      <p:ext uri="{BB962C8B-B14F-4D97-AF65-F5344CB8AC3E}">
        <p14:creationId xmlns:p14="http://schemas.microsoft.com/office/powerpoint/2010/main" val="317476758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lumOff val="25000"/>
                  </a:schemeClr>
                </a:solidFill>
              </a:defRPr>
            </a:lvl1pPr>
          </a:lstStyle>
          <a:p>
            <a:r>
              <a:rPr lang="ga-IE" dirty="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F47CDEE-178D-46F4-A52C-7C26AFB6DDFB}" type="datetime1">
              <a:rPr lang="en-US"/>
              <a:pPr>
                <a:defRPr/>
              </a:pPr>
              <a:t>11/28/2024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53728A-6624-45ED-99A6-4EE2B384FD7B}" type="slidenum">
              <a:rPr lang="en-US" altLang="en-US"/>
              <a:pPr>
                <a:defRPr/>
              </a:pPr>
              <a:t>‹N°›</a:t>
            </a:fld>
            <a:endParaRPr lang="en-US" altLang="en-US"/>
          </a:p>
        </p:txBody>
      </p:sp>
    </p:spTree>
    <p:extLst>
      <p:ext uri="{BB962C8B-B14F-4D97-AF65-F5344CB8AC3E}">
        <p14:creationId xmlns:p14="http://schemas.microsoft.com/office/powerpoint/2010/main" val="9475332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09061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80" charset="-128"/>
            </a:endParaRPr>
          </a:p>
        </p:txBody>
      </p:sp>
      <p:sp>
        <p:nvSpPr>
          <p:cNvPr id="6" name="Rectangle 5"/>
          <p:cNvSpPr/>
          <p:nvPr/>
        </p:nvSpPr>
        <p:spPr bwMode="invGray">
          <a:xfrm>
            <a:off x="2855913" y="0"/>
            <a:ext cx="46037" cy="109061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80" charset="-128"/>
            </a:endParaRPr>
          </a:p>
        </p:txBody>
      </p:sp>
      <p:sp>
        <p:nvSpPr>
          <p:cNvPr id="2" name="Title 1"/>
          <p:cNvSpPr>
            <a:spLocks noGrp="1"/>
          </p:cNvSpPr>
          <p:nvPr>
            <p:ph type="title"/>
          </p:nvPr>
        </p:nvSpPr>
        <p:spPr>
          <a:xfrm>
            <a:off x="167838" y="114300"/>
            <a:ext cx="2523744" cy="733806"/>
          </a:xfrm>
        </p:spPr>
        <p:txBody>
          <a:bodyPr lIns="73152" bIns="0" anchor="b">
            <a:sp3d prstMaterial="matte"/>
          </a:bodyPr>
          <a:lstStyle>
            <a:lvl1pPr algn="l">
              <a:defRPr sz="2000" b="0"/>
            </a:lvl1pPr>
          </a:lstStyle>
          <a:p>
            <a:r>
              <a:rPr lang="ga-IE"/>
              <a:t>Click to edit Master title style</a:t>
            </a:r>
            <a:endParaRPr lang="en-US"/>
          </a:p>
        </p:txBody>
      </p:sp>
      <p:sp>
        <p:nvSpPr>
          <p:cNvPr id="3" name="Content Placeholder 2"/>
          <p:cNvSpPr>
            <a:spLocks noGrp="1"/>
          </p:cNvSpPr>
          <p:nvPr>
            <p:ph idx="1"/>
          </p:nvPr>
        </p:nvSpPr>
        <p:spPr>
          <a:xfrm>
            <a:off x="3019379" y="1307351"/>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7" name="Date Placeholder 4"/>
          <p:cNvSpPr>
            <a:spLocks noGrp="1"/>
          </p:cNvSpPr>
          <p:nvPr>
            <p:ph type="dt" sz="half" idx="10"/>
          </p:nvPr>
        </p:nvSpPr>
        <p:spPr/>
        <p:txBody>
          <a:bodyPr/>
          <a:lstStyle>
            <a:lvl1pPr>
              <a:defRPr/>
            </a:lvl1pPr>
          </a:lstStyle>
          <a:p>
            <a:pPr>
              <a:defRPr/>
            </a:pPr>
            <a:fld id="{EB6FEB1A-80D2-452B-88B5-610BD36ECACB}" type="datetime1">
              <a:rPr lang="en-US"/>
              <a:pPr>
                <a:defRPr/>
              </a:pPr>
              <a:t>11/28/2024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897206B-3ADA-4B32-97FD-26419F86A0BA}" type="slidenum">
              <a:rPr lang="en-US" altLang="en-US"/>
              <a:pPr>
                <a:defRPr/>
              </a:pPr>
              <a:t>‹N°›</a:t>
            </a:fld>
            <a:endParaRPr lang="en-US" altLang="en-US"/>
          </a:p>
        </p:txBody>
      </p:sp>
    </p:spTree>
    <p:extLst>
      <p:ext uri="{BB962C8B-B14F-4D97-AF65-F5344CB8AC3E}">
        <p14:creationId xmlns:p14="http://schemas.microsoft.com/office/powerpoint/2010/main" val="157599316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7" name="Picture Placeholder 6"/>
          <p:cNvSpPr>
            <a:spLocks noGrp="1"/>
          </p:cNvSpPr>
          <p:nvPr>
            <p:ph type="pic" sz="quarter" idx="13"/>
          </p:nvPr>
        </p:nvSpPr>
        <p:spPr>
          <a:xfrm>
            <a:off x="0" y="0"/>
            <a:ext cx="9144000" cy="5143500"/>
          </a:xfrm>
          <a:solidFill>
            <a:schemeClr val="bg1"/>
          </a:solidFill>
        </p:spPr>
        <p:txBody>
          <a:bodyPr/>
          <a:lstStyle/>
          <a:p>
            <a:pPr lvl="0"/>
            <a:endParaRPr lang="en-US" noProof="0"/>
          </a:p>
        </p:txBody>
      </p:sp>
      <p:sp>
        <p:nvSpPr>
          <p:cNvPr id="4" name="Date Placeholder 3"/>
          <p:cNvSpPr>
            <a:spLocks noGrp="1"/>
          </p:cNvSpPr>
          <p:nvPr>
            <p:ph type="dt" sz="half" idx="14"/>
          </p:nvPr>
        </p:nvSpPr>
        <p:spPr/>
        <p:txBody>
          <a:bodyPr/>
          <a:lstStyle>
            <a:lvl1pPr>
              <a:defRPr/>
            </a:lvl1pPr>
          </a:lstStyle>
          <a:p>
            <a:pPr>
              <a:defRPr/>
            </a:pPr>
            <a:fld id="{A38015D4-8A81-4400-B066-457E0CD26D34}" type="datetime1">
              <a:rPr lang="en-US"/>
              <a:pPr>
                <a:defRPr/>
              </a:pPr>
              <a:t>11/28/2024</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F8907ED-6B03-4DEF-9CD2-4B88BEC7F315}" type="slidenum">
              <a:rPr lang="en-US" altLang="en-US"/>
              <a:pPr>
                <a:defRPr/>
              </a:pPr>
              <a:t>‹N°›</a:t>
            </a:fld>
            <a:endParaRPr lang="en-US" altLang="en-US"/>
          </a:p>
        </p:txBody>
      </p:sp>
    </p:spTree>
    <p:extLst>
      <p:ext uri="{BB962C8B-B14F-4D97-AF65-F5344CB8AC3E}">
        <p14:creationId xmlns:p14="http://schemas.microsoft.com/office/powerpoint/2010/main" val="61200889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Titelfolie">
    <p:spTree>
      <p:nvGrpSpPr>
        <p:cNvPr id="1" name=""/>
        <p:cNvGrpSpPr/>
        <p:nvPr/>
      </p:nvGrpSpPr>
      <p:grpSpPr>
        <a:xfrm>
          <a:off x="0" y="0"/>
          <a:ext cx="0" cy="0"/>
          <a:chOff x="0" y="0"/>
          <a:chExt cx="0" cy="0"/>
        </a:xfrm>
      </p:grpSpPr>
      <p:sp>
        <p:nvSpPr>
          <p:cNvPr id="7" name="Textplatzhalter 5"/>
          <p:cNvSpPr>
            <a:spLocks noGrp="1"/>
          </p:cNvSpPr>
          <p:nvPr>
            <p:ph type="body" sz="quarter" idx="12"/>
          </p:nvPr>
        </p:nvSpPr>
        <p:spPr>
          <a:xfrm>
            <a:off x="468313" y="267494"/>
            <a:ext cx="5975895" cy="360040"/>
          </a:xfrm>
          <a:prstGeom prst="rect">
            <a:avLst/>
          </a:prstGeom>
        </p:spPr>
        <p:txBody>
          <a:bodyPr/>
          <a:lstStyle>
            <a:lvl1pPr marL="0" indent="0">
              <a:buNone/>
              <a:defRPr sz="2000" b="1">
                <a:solidFill>
                  <a:schemeClr val="tx1">
                    <a:lumMod val="50000"/>
                    <a:lumOff val="50000"/>
                  </a:schemeClr>
                </a:solidFill>
              </a:defRPr>
            </a:lvl1pPr>
            <a:lvl2pPr marL="446400" indent="0">
              <a:buNone/>
              <a:defRPr/>
            </a:lvl2pPr>
            <a:lvl3pPr marL="896400" indent="0">
              <a:buNone/>
              <a:defRPr/>
            </a:lvl3pPr>
            <a:lvl4pPr marL="1342800" indent="0">
              <a:buNone/>
              <a:defRPr/>
            </a:lvl4pPr>
            <a:lvl5pPr marL="1789200" indent="0">
              <a:buNone/>
              <a:defRPr/>
            </a:lvl5pPr>
          </a:lstStyle>
          <a:p>
            <a:pPr lvl="0"/>
            <a:r>
              <a:rPr lang="de-DE" dirty="0"/>
              <a:t>Textmasterformat bearbeiten</a:t>
            </a:r>
          </a:p>
          <a:p>
            <a:pPr lvl="0"/>
            <a:endParaRPr lang="de-DE" dirty="0"/>
          </a:p>
        </p:txBody>
      </p:sp>
      <p:sp>
        <p:nvSpPr>
          <p:cNvPr id="8" name="Textplatzhalter 7"/>
          <p:cNvSpPr>
            <a:spLocks noGrp="1"/>
          </p:cNvSpPr>
          <p:nvPr>
            <p:ph type="body" sz="quarter" idx="13"/>
          </p:nvPr>
        </p:nvSpPr>
        <p:spPr>
          <a:xfrm>
            <a:off x="467917" y="701030"/>
            <a:ext cx="5976292" cy="286544"/>
          </a:xfrm>
          <a:prstGeom prst="rect">
            <a:avLst/>
          </a:prstGeom>
        </p:spPr>
        <p:txBody>
          <a:bodyPr anchor="t"/>
          <a:lstStyle>
            <a:lvl1pPr marL="0" indent="0">
              <a:buNone/>
              <a:defRPr sz="1600">
                <a:solidFill>
                  <a:schemeClr val="tx1">
                    <a:lumMod val="50000"/>
                    <a:lumOff val="50000"/>
                  </a:schemeClr>
                </a:solidFill>
              </a:defRPr>
            </a:lvl1pPr>
            <a:lvl2pPr marL="446400" indent="0">
              <a:buNone/>
              <a:defRPr sz="1600">
                <a:solidFill>
                  <a:srgbClr val="686867"/>
                </a:solidFill>
              </a:defRPr>
            </a:lvl2pPr>
            <a:lvl3pPr marL="896400" indent="0">
              <a:buNone/>
              <a:defRPr sz="1600">
                <a:solidFill>
                  <a:srgbClr val="686867"/>
                </a:solidFill>
              </a:defRPr>
            </a:lvl3pPr>
            <a:lvl4pPr marL="1342800" indent="0">
              <a:buNone/>
              <a:defRPr sz="1600">
                <a:solidFill>
                  <a:srgbClr val="686867"/>
                </a:solidFill>
              </a:defRPr>
            </a:lvl4pPr>
            <a:lvl5pPr marL="1789200" indent="0">
              <a:buNone/>
              <a:defRPr sz="1600">
                <a:solidFill>
                  <a:srgbClr val="686867"/>
                </a:solidFill>
              </a:defRPr>
            </a:lvl5pPr>
          </a:lstStyle>
          <a:p>
            <a:pPr lvl="0"/>
            <a:r>
              <a:rPr lang="de-DE" dirty="0"/>
              <a:t>Textmasterformat bearbeiten</a:t>
            </a:r>
          </a:p>
        </p:txBody>
      </p:sp>
      <p:sp>
        <p:nvSpPr>
          <p:cNvPr id="4" name="Textplatzhalter 3"/>
          <p:cNvSpPr>
            <a:spLocks noGrp="1"/>
          </p:cNvSpPr>
          <p:nvPr>
            <p:ph type="body" sz="quarter" idx="14"/>
          </p:nvPr>
        </p:nvSpPr>
        <p:spPr>
          <a:xfrm>
            <a:off x="468312" y="1275606"/>
            <a:ext cx="7128023" cy="3240360"/>
          </a:xfrm>
          <a:prstGeom prst="rect">
            <a:avLst/>
          </a:prstGeom>
        </p:spPr>
        <p:txBody>
          <a:bodyPr/>
          <a:lstStyle>
            <a:lvl1pPr>
              <a:defRPr sz="1400"/>
            </a:lvl1pPr>
            <a:lvl2pPr>
              <a:defRPr sz="1400"/>
            </a:lvl2pPr>
            <a:lvl3pPr>
              <a:defRPr sz="1400"/>
            </a:lvl3pPr>
            <a:lvl4pPr>
              <a:defRPr sz="1400"/>
            </a:lvl4pPr>
            <a:lvl5pPr>
              <a:defRPr sz="1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Tree>
    <p:extLst>
      <p:ext uri="{BB962C8B-B14F-4D97-AF65-F5344CB8AC3E}">
        <p14:creationId xmlns:p14="http://schemas.microsoft.com/office/powerpoint/2010/main" val="18951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s://www.brainhealth-partnership.eu/" TargetMode="External"/><Relationship Id="rId2"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0.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image" Target="../media/image9.sv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hyperlink" Target="https://www.brainhealth-partnership.eu/" TargetMode="Externa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invGray">
          <a:xfrm>
            <a:off x="0" y="1077913"/>
            <a:ext cx="9144000" cy="33337"/>
          </a:xfrm>
          <a:prstGeom prst="rect">
            <a:avLst/>
          </a:prstGeom>
          <a:solidFill>
            <a:srgbClr val="FFFFFF"/>
          </a:solidFill>
          <a:ln>
            <a:noFill/>
          </a:ln>
          <a:effectLst>
            <a:outerShdw dist="10160" dir="5400000" algn="tl" rotWithShape="0">
              <a:srgbClr val="808080">
                <a:alpha val="59998"/>
              </a:srgbClr>
            </a:outerShdw>
          </a:effectLst>
          <a:extLst>
            <a:ext uri="{91240B29-F687-4F45-9708-019B960494DF}">
              <a14:hiddenLine xmlns:a14="http://schemas.microsoft.com/office/drawing/2010/main" w="48000" cmpd="thickThin">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de-DE" altLang="en-US">
              <a:solidFill>
                <a:srgbClr val="FFFFFF"/>
              </a:solidFill>
            </a:endParaRPr>
          </a:p>
        </p:txBody>
      </p:sp>
      <p:sp>
        <p:nvSpPr>
          <p:cNvPr id="7" name="Rectangle 6"/>
          <p:cNvSpPr/>
          <p:nvPr/>
        </p:nvSpPr>
        <p:spPr bwMode="ltGray">
          <a:xfrm>
            <a:off x="0" y="0"/>
            <a:ext cx="9144000" cy="1074738"/>
          </a:xfrm>
          <a:prstGeom prst="rect">
            <a:avLst/>
          </a:prstGeom>
          <a:solidFill>
            <a:schemeClr val="bg1"/>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pitchFamily="80" charset="-128"/>
            </a:endParaRPr>
          </a:p>
        </p:txBody>
      </p:sp>
      <p:sp>
        <p:nvSpPr>
          <p:cNvPr id="1028" name="Title Placeholder 1"/>
          <p:cNvSpPr>
            <a:spLocks noGrp="1"/>
          </p:cNvSpPr>
          <p:nvPr>
            <p:ph type="title"/>
          </p:nvPr>
        </p:nvSpPr>
        <p:spPr bwMode="auto">
          <a:xfrm>
            <a:off x="457200" y="514350"/>
            <a:ext cx="5759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45720" bIns="45720" numCol="1" anchor="ctr" anchorCtr="0" compatLnSpc="1">
            <a:prstTxWarp prst="textNoShape">
              <a:avLst/>
            </a:prstTxWarp>
          </a:bodyPr>
          <a:lstStyle/>
          <a:p>
            <a:pPr lvl="0"/>
            <a:r>
              <a:rPr lang="ga-IE" altLang="en-US"/>
              <a:t>Click to edit Master title style</a:t>
            </a:r>
            <a:endParaRPr lang="en-US" altLang="en-US"/>
          </a:p>
        </p:txBody>
      </p:sp>
      <p:sp>
        <p:nvSpPr>
          <p:cNvPr id="1029" name="Text Placeholder 2"/>
          <p:cNvSpPr>
            <a:spLocks noGrp="1"/>
          </p:cNvSpPr>
          <p:nvPr>
            <p:ph type="body" idx="1"/>
          </p:nvPr>
        </p:nvSpPr>
        <p:spPr bwMode="auto">
          <a:xfrm>
            <a:off x="457200" y="1331913"/>
            <a:ext cx="7691438"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ga-IE" altLang="en-US"/>
              <a:t>Click to edit Master text styles</a:t>
            </a:r>
          </a:p>
          <a:p>
            <a:pPr lvl="1"/>
            <a:r>
              <a:rPr lang="ga-IE" altLang="en-US"/>
              <a:t>Second level</a:t>
            </a:r>
          </a:p>
          <a:p>
            <a:pPr lvl="2"/>
            <a:r>
              <a:rPr lang="ga-IE" altLang="en-US"/>
              <a:t>Third level</a:t>
            </a:r>
          </a:p>
          <a:p>
            <a:pPr lvl="3"/>
            <a:r>
              <a:rPr lang="ga-IE" altLang="en-US"/>
              <a:t>Fourth level</a:t>
            </a:r>
          </a:p>
          <a:p>
            <a:pPr lvl="4"/>
            <a:r>
              <a:rPr lang="ga-IE" altLang="en-US"/>
              <a:t>Fifth level</a:t>
            </a:r>
            <a:endParaRPr lang="en-US" altLang="en-US"/>
          </a:p>
        </p:txBody>
      </p:sp>
      <p:sp>
        <p:nvSpPr>
          <p:cNvPr id="4" name="Date Placeholder 3"/>
          <p:cNvSpPr>
            <a:spLocks noGrp="1"/>
          </p:cNvSpPr>
          <p:nvPr>
            <p:ph type="dt" sz="half" idx="2"/>
          </p:nvPr>
        </p:nvSpPr>
        <p:spPr>
          <a:xfrm>
            <a:off x="457200" y="4857750"/>
            <a:ext cx="2133600" cy="206375"/>
          </a:xfrm>
          <a:prstGeom prst="rect">
            <a:avLst/>
          </a:prstGeom>
        </p:spPr>
        <p:txBody>
          <a:bodyPr vert="horz" wrap="square" lIns="109728" tIns="45720" rIns="45720" bIns="0" numCol="1" anchor="b" anchorCtr="0" compatLnSpc="1">
            <a:prstTxWarp prst="textNoShape">
              <a:avLst/>
            </a:prstTxWarp>
          </a:bodyPr>
          <a:lstStyle>
            <a:lvl1pPr eaLnBrk="1" hangingPunct="1">
              <a:defRPr sz="1200">
                <a:solidFill>
                  <a:srgbClr val="3F3F3F"/>
                </a:solidFill>
                <a:latin typeface="Arial" charset="0"/>
                <a:ea typeface="ＭＳ Ｐゴシック" pitchFamily="80" charset="-128"/>
              </a:defRPr>
            </a:lvl1pPr>
          </a:lstStyle>
          <a:p>
            <a:pPr>
              <a:defRPr/>
            </a:pPr>
            <a:fld id="{67B2385D-0931-4765-8DD6-D61C2CB9236E}" type="datetime1">
              <a:rPr lang="en-US"/>
              <a:pPr>
                <a:defRPr/>
              </a:pPr>
              <a:t>11/28/2024</a:t>
            </a:fld>
            <a:endParaRPr lang="en-US"/>
          </a:p>
        </p:txBody>
      </p:sp>
      <p:sp>
        <p:nvSpPr>
          <p:cNvPr id="5" name="Footer Placeholder 4"/>
          <p:cNvSpPr>
            <a:spLocks noGrp="1"/>
          </p:cNvSpPr>
          <p:nvPr>
            <p:ph type="ftr" sz="quarter" idx="3"/>
          </p:nvPr>
        </p:nvSpPr>
        <p:spPr>
          <a:xfrm>
            <a:off x="2640013" y="4857750"/>
            <a:ext cx="5508625" cy="206375"/>
          </a:xfrm>
          <a:prstGeom prst="rect">
            <a:avLst/>
          </a:prstGeom>
        </p:spPr>
        <p:txBody>
          <a:bodyPr vert="horz" wrap="square" lIns="45720" tIns="45720" rIns="45720" bIns="0" numCol="1" anchor="b" anchorCtr="0" compatLnSpc="1">
            <a:prstTxWarp prst="textNoShape">
              <a:avLst/>
            </a:prstTxWarp>
          </a:bodyPr>
          <a:lstStyle>
            <a:lvl1pPr eaLnBrk="1" hangingPunct="1">
              <a:defRPr sz="1200">
                <a:solidFill>
                  <a:srgbClr val="3F3F3F"/>
                </a:solidFill>
                <a:latin typeface="Arial" charset="0"/>
                <a:ea typeface="ＭＳ Ｐゴシック" pitchFamily="80" charset="-128"/>
              </a:defRPr>
            </a:lvl1pPr>
          </a:lstStyle>
          <a:p>
            <a:pPr>
              <a:defRPr/>
            </a:pPr>
            <a:endParaRPr lang="en-US"/>
          </a:p>
        </p:txBody>
      </p:sp>
      <p:sp>
        <p:nvSpPr>
          <p:cNvPr id="6" name="Slide Number Placeholder 5"/>
          <p:cNvSpPr>
            <a:spLocks noGrp="1"/>
          </p:cNvSpPr>
          <p:nvPr>
            <p:ph type="sldNum" sz="quarter" idx="4"/>
          </p:nvPr>
        </p:nvSpPr>
        <p:spPr>
          <a:xfrm>
            <a:off x="8204200" y="4857750"/>
            <a:ext cx="733425" cy="206375"/>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E3601C1C-9C4D-43F9-846C-B82D33A8895B}" type="slidenum">
              <a:rPr lang="en-US" altLang="en-US"/>
              <a:pPr>
                <a:defRPr/>
              </a:pPr>
              <a:t>‹N°›</a:t>
            </a:fld>
            <a:endParaRPr lang="en-US" altLang="en-US"/>
          </a:p>
        </p:txBody>
      </p:sp>
      <p:pic>
        <p:nvPicPr>
          <p:cNvPr id="1033" name="Picture 12" descr="JPND-logo.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683375" y="171450"/>
            <a:ext cx="207486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circles_small.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315200" y="4137025"/>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2" descr="JPND logo colour on white lores.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34175" y="23813"/>
            <a:ext cx="19415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74" r:id="rId1"/>
    <p:sldLayoutId id="2147484868" r:id="rId2"/>
    <p:sldLayoutId id="2147484875" r:id="rId3"/>
    <p:sldLayoutId id="2147484869" r:id="rId4"/>
    <p:sldLayoutId id="2147484870" r:id="rId5"/>
    <p:sldLayoutId id="2147484871" r:id="rId6"/>
    <p:sldLayoutId id="2147484876" r:id="rId7"/>
    <p:sldLayoutId id="2147484872" r:id="rId8"/>
  </p:sldLayoutIdLst>
  <p:transition spd="med">
    <p:fade/>
  </p:transition>
  <p:txStyles>
    <p:titleStyle>
      <a:lvl1pPr algn="l" rtl="0" eaLnBrk="0" fontAlgn="base" hangingPunct="0">
        <a:spcBef>
          <a:spcPct val="0"/>
        </a:spcBef>
        <a:spcAft>
          <a:spcPct val="0"/>
        </a:spcAft>
        <a:defRPr sz="2400" b="1" kern="1200">
          <a:solidFill>
            <a:srgbClr val="328396"/>
          </a:solidFill>
          <a:latin typeface="+mj-lt"/>
          <a:ea typeface="ＭＳ Ｐゴシック" pitchFamily="24" charset="-128"/>
          <a:cs typeface="ＭＳ Ｐゴシック" pitchFamily="24" charset="-128"/>
        </a:defRPr>
      </a:lvl1pPr>
      <a:lvl2pPr algn="l" rtl="0" eaLnBrk="0" fontAlgn="base" hangingPunct="0">
        <a:spcBef>
          <a:spcPct val="0"/>
        </a:spcBef>
        <a:spcAft>
          <a:spcPct val="0"/>
        </a:spcAft>
        <a:defRPr sz="2400" b="1">
          <a:solidFill>
            <a:srgbClr val="328396"/>
          </a:solidFill>
          <a:latin typeface="Arial" pitchFamily="24" charset="0"/>
          <a:ea typeface="ＭＳ Ｐゴシック" pitchFamily="24" charset="-128"/>
          <a:cs typeface="ＭＳ Ｐゴシック" pitchFamily="24" charset="-128"/>
        </a:defRPr>
      </a:lvl2pPr>
      <a:lvl3pPr algn="l" rtl="0" eaLnBrk="0" fontAlgn="base" hangingPunct="0">
        <a:spcBef>
          <a:spcPct val="0"/>
        </a:spcBef>
        <a:spcAft>
          <a:spcPct val="0"/>
        </a:spcAft>
        <a:defRPr sz="2400" b="1">
          <a:solidFill>
            <a:srgbClr val="328396"/>
          </a:solidFill>
          <a:latin typeface="Arial" pitchFamily="24" charset="0"/>
          <a:ea typeface="ＭＳ Ｐゴシック" pitchFamily="24" charset="-128"/>
          <a:cs typeface="ＭＳ Ｐゴシック" pitchFamily="24" charset="-128"/>
        </a:defRPr>
      </a:lvl3pPr>
      <a:lvl4pPr algn="l" rtl="0" eaLnBrk="0" fontAlgn="base" hangingPunct="0">
        <a:spcBef>
          <a:spcPct val="0"/>
        </a:spcBef>
        <a:spcAft>
          <a:spcPct val="0"/>
        </a:spcAft>
        <a:defRPr sz="2400" b="1">
          <a:solidFill>
            <a:srgbClr val="328396"/>
          </a:solidFill>
          <a:latin typeface="Arial" pitchFamily="24" charset="0"/>
          <a:ea typeface="ＭＳ Ｐゴシック" pitchFamily="24" charset="-128"/>
          <a:cs typeface="ＭＳ Ｐゴシック" pitchFamily="24" charset="-128"/>
        </a:defRPr>
      </a:lvl4pPr>
      <a:lvl5pPr algn="l" rtl="0" eaLnBrk="0" fontAlgn="base" hangingPunct="0">
        <a:spcBef>
          <a:spcPct val="0"/>
        </a:spcBef>
        <a:spcAft>
          <a:spcPct val="0"/>
        </a:spcAft>
        <a:defRPr sz="2400" b="1">
          <a:solidFill>
            <a:srgbClr val="328396"/>
          </a:solidFill>
          <a:latin typeface="Arial" pitchFamily="24" charset="0"/>
          <a:ea typeface="ＭＳ Ｐゴシック" pitchFamily="24" charset="-128"/>
          <a:cs typeface="ＭＳ Ｐゴシック" pitchFamily="24" charset="-128"/>
        </a:defRPr>
      </a:lvl5pPr>
      <a:lvl6pPr marL="457200" algn="l" rtl="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6pPr>
      <a:lvl7pPr marL="914400" algn="l" rtl="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7pPr>
      <a:lvl8pPr marL="1371600" algn="l" rtl="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8pPr>
      <a:lvl9pPr marL="1828800" algn="l" rtl="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9pPr>
    </p:titleStyle>
    <p:bodyStyle>
      <a:lvl1pPr marL="438150" indent="-319088" algn="l" rtl="0" eaLnBrk="0" fontAlgn="base" hangingPunct="0">
        <a:spcBef>
          <a:spcPct val="0"/>
        </a:spcBef>
        <a:spcAft>
          <a:spcPct val="0"/>
        </a:spcAft>
        <a:buClr>
          <a:srgbClr val="66CEF2"/>
        </a:buClr>
        <a:buSzPct val="80000"/>
        <a:buFont typeface="Arial" panose="020B0604020202020204" pitchFamily="34" charset="0"/>
        <a:buChar char="•"/>
        <a:defRPr sz="2800" kern="1200">
          <a:solidFill>
            <a:schemeClr val="tx1"/>
          </a:solidFill>
          <a:latin typeface="+mn-lt"/>
          <a:ea typeface="ＭＳ Ｐゴシック" pitchFamily="24" charset="-128"/>
          <a:cs typeface="ＭＳ Ｐゴシック" pitchFamily="24" charset="-128"/>
        </a:defRPr>
      </a:lvl1pPr>
      <a:lvl2pPr marL="730250" indent="-273050" algn="l" rtl="0" eaLnBrk="0" fontAlgn="base" hangingPunct="0">
        <a:spcBef>
          <a:spcPct val="20000"/>
        </a:spcBef>
        <a:spcAft>
          <a:spcPct val="0"/>
        </a:spcAft>
        <a:buClr>
          <a:srgbClr val="CCDD49"/>
        </a:buClr>
        <a:buSzPct val="90000"/>
        <a:buFont typeface="Arial" panose="020B0604020202020204" pitchFamily="34" charset="0"/>
        <a:buChar char="•"/>
        <a:defRPr sz="2400" kern="1200">
          <a:solidFill>
            <a:schemeClr val="tx1"/>
          </a:solidFill>
          <a:latin typeface="+mn-lt"/>
          <a:ea typeface="ＭＳ Ｐゴシック" pitchFamily="24" charset="-128"/>
          <a:cs typeface="+mn-cs"/>
        </a:defRPr>
      </a:lvl2pPr>
      <a:lvl3pPr marL="995363" indent="-228600" algn="l"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ＭＳ Ｐゴシック" pitchFamily="24" charset="-128"/>
          <a:cs typeface="+mn-cs"/>
        </a:defRPr>
      </a:lvl3pPr>
      <a:lvl4pPr marL="1216025" indent="-182563" algn="l" rtl="0" eaLnBrk="0" fontAlgn="base" hangingPunct="0">
        <a:spcBef>
          <a:spcPct val="20000"/>
        </a:spcBef>
        <a:spcAft>
          <a:spcPct val="0"/>
        </a:spcAft>
        <a:buClr>
          <a:srgbClr val="898076"/>
        </a:buClr>
        <a:buFont typeface="Arial" panose="020B0604020202020204" pitchFamily="34" charset="0"/>
        <a:buChar char="•"/>
        <a:defRPr kern="1200">
          <a:solidFill>
            <a:schemeClr val="tx1"/>
          </a:solidFill>
          <a:latin typeface="+mn-lt"/>
          <a:ea typeface="ＭＳ Ｐゴシック" pitchFamily="24" charset="-128"/>
          <a:cs typeface="+mn-cs"/>
        </a:defRPr>
      </a:lvl4pPr>
      <a:lvl5pPr marL="1425575" indent="-182563" algn="l" rtl="0" eaLnBrk="0" fontAlgn="base" hangingPunct="0">
        <a:spcBef>
          <a:spcPct val="20000"/>
        </a:spcBef>
        <a:spcAft>
          <a:spcPct val="0"/>
        </a:spcAft>
        <a:buClr>
          <a:schemeClr val="accent2"/>
        </a:buClr>
        <a:buFont typeface="Arial" panose="020B0604020202020204" pitchFamily="34" charset="0"/>
        <a:buChar char="•"/>
        <a:defRPr lang="en-US" sz="1600" kern="1200">
          <a:solidFill>
            <a:schemeClr val="tx1"/>
          </a:solidFill>
          <a:latin typeface="+mn-lt"/>
          <a:ea typeface="ＭＳ Ｐゴシック" pitchFamily="24"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eck 8"/>
          <p:cNvSpPr/>
          <p:nvPr/>
        </p:nvSpPr>
        <p:spPr>
          <a:xfrm>
            <a:off x="-8218" y="4619854"/>
            <a:ext cx="1525370" cy="69551"/>
          </a:xfrm>
          <a:prstGeom prst="rect">
            <a:avLst/>
          </a:prstGeom>
          <a:solidFill>
            <a:srgbClr val="002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517152" y="4619854"/>
            <a:ext cx="1525370" cy="69551"/>
          </a:xfrm>
          <a:prstGeom prst="rect">
            <a:avLst/>
          </a:prstGeom>
          <a:solidFill>
            <a:srgbClr val="00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3042521" y="4620114"/>
            <a:ext cx="1525370" cy="69551"/>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4567891" y="4620114"/>
            <a:ext cx="1525370" cy="69551"/>
          </a:xfrm>
          <a:prstGeom prst="rect">
            <a:avLst/>
          </a:prstGeom>
          <a:solidFill>
            <a:srgbClr val="00A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6093261" y="4619854"/>
            <a:ext cx="1525370" cy="69551"/>
          </a:xfrm>
          <a:prstGeom prst="rect">
            <a:avLst/>
          </a:prstGeom>
          <a:solidFill>
            <a:srgbClr val="84B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621097" y="4620114"/>
            <a:ext cx="1525370" cy="399908"/>
          </a:xfrm>
          <a:prstGeom prst="rect">
            <a:avLst/>
          </a:prstGeom>
          <a:solidFill>
            <a:srgbClr val="00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 Verbindung 23"/>
          <p:cNvCxnSpPr/>
          <p:nvPr/>
        </p:nvCxnSpPr>
        <p:spPr>
          <a:xfrm>
            <a:off x="1517152" y="4585596"/>
            <a:ext cx="0" cy="138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3044716" y="4585729"/>
            <a:ext cx="0" cy="138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4575573" y="4585336"/>
            <a:ext cx="0" cy="138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p:nvCxnSpPr>
        <p:spPr>
          <a:xfrm>
            <a:off x="6102040" y="4585209"/>
            <a:ext cx="0" cy="1385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7618630" y="4593404"/>
            <a:ext cx="0" cy="426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ußzeilenplatzhalter 4"/>
          <p:cNvSpPr txBox="1">
            <a:spLocks/>
          </p:cNvSpPr>
          <p:nvPr/>
        </p:nvSpPr>
        <p:spPr>
          <a:xfrm>
            <a:off x="4556720" y="4824000"/>
            <a:ext cx="2895600" cy="273844"/>
          </a:xfrm>
          <a:prstGeom prst="rect">
            <a:avLst/>
          </a:prstGeom>
        </p:spPr>
        <p:txBody>
          <a:bodyPr vert="horz" lIns="91440" tIns="45720" rIns="91440" bIns="45720" rtlCol="0" anchor="t"/>
          <a:lstStyle>
            <a:defPPr>
              <a:defRPr lang="de-DE"/>
            </a:defPPr>
            <a:lvl1pPr marL="0" algn="l" defTabSz="914400" rtl="0" eaLnBrk="1" latinLnBrk="0" hangingPunct="1">
              <a:defRPr sz="900" kern="1200">
                <a:solidFill>
                  <a:srgbClr val="686867"/>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900" b="0" i="0" u="none" strike="noStrike" kern="1200" baseline="0" dirty="0" err="1">
                <a:solidFill>
                  <a:srgbClr val="686867"/>
                </a:solidFill>
                <a:latin typeface="Arial" panose="020B0604020202020204" pitchFamily="34" charset="0"/>
                <a:ea typeface="+mn-ea"/>
                <a:cs typeface="Arial" panose="020B0604020202020204" pitchFamily="34" charset="0"/>
              </a:rPr>
              <a:t>Health</a:t>
            </a:r>
            <a:endParaRPr lang="de-DE" dirty="0"/>
          </a:p>
        </p:txBody>
      </p:sp>
      <p:sp>
        <p:nvSpPr>
          <p:cNvPr id="18" name="Fußzeilenplatzhalter 4"/>
          <p:cNvSpPr>
            <a:spLocks noGrp="1"/>
          </p:cNvSpPr>
          <p:nvPr>
            <p:ph type="ftr" sz="quarter" idx="3"/>
          </p:nvPr>
        </p:nvSpPr>
        <p:spPr>
          <a:xfrm>
            <a:off x="971600" y="4804007"/>
            <a:ext cx="1656184" cy="230609"/>
          </a:xfrm>
          <a:prstGeom prst="rect">
            <a:avLst/>
          </a:prstGeom>
        </p:spPr>
        <p:txBody>
          <a:bodyPr vert="horz" lIns="91440" tIns="45720" rIns="91440" bIns="45720" rtlCol="0" anchor="t"/>
          <a:lstStyle>
            <a:lvl1pPr algn="l">
              <a:defRPr sz="900">
                <a:solidFill>
                  <a:schemeClr val="tx1">
                    <a:lumMod val="50000"/>
                    <a:lumOff val="50000"/>
                  </a:schemeClr>
                </a:solidFill>
                <a:latin typeface="Arial" panose="020B0604020202020204" pitchFamily="34" charset="0"/>
                <a:cs typeface="Arial" panose="020B0604020202020204" pitchFamily="34" charset="0"/>
              </a:defRPr>
            </a:lvl1pPr>
          </a:lstStyle>
          <a:p>
            <a:r>
              <a:rPr lang="de-DE"/>
              <a:t>author | date </a:t>
            </a:r>
            <a:endParaRPr lang="de-DE" dirty="0"/>
          </a:p>
        </p:txBody>
      </p:sp>
      <p:sp>
        <p:nvSpPr>
          <p:cNvPr id="20" name="Textfeld 19"/>
          <p:cNvSpPr txBox="1"/>
          <p:nvPr/>
        </p:nvSpPr>
        <p:spPr>
          <a:xfrm>
            <a:off x="539552" y="4803775"/>
            <a:ext cx="576064" cy="230832"/>
          </a:xfrm>
          <a:prstGeom prst="rect">
            <a:avLst/>
          </a:prstGeom>
          <a:noFill/>
        </p:spPr>
        <p:txBody>
          <a:bodyPr wrap="square" rtlCol="0">
            <a:spAutoFit/>
          </a:bodyPr>
          <a:lstStyle/>
          <a:p>
            <a:pPr algn="r"/>
            <a:fld id="{BC7DE30E-3A84-43A8-8C74-741BCFF2299B}" type="slidenum">
              <a:rPr lang="de-DE" sz="900" smtClean="0">
                <a:solidFill>
                  <a:schemeClr val="tx1">
                    <a:lumMod val="50000"/>
                    <a:lumOff val="50000"/>
                  </a:schemeClr>
                </a:solidFill>
              </a:rPr>
              <a:pPr algn="r"/>
              <a:t>‹N°›</a:t>
            </a:fld>
            <a:r>
              <a:rPr lang="de-DE" sz="900" dirty="0">
                <a:solidFill>
                  <a:schemeClr val="tx1">
                    <a:lumMod val="50000"/>
                    <a:lumOff val="50000"/>
                  </a:schemeClr>
                </a:solidFill>
              </a:rPr>
              <a:t> | </a:t>
            </a:r>
          </a:p>
        </p:txBody>
      </p:sp>
      <p:pic>
        <p:nvPicPr>
          <p:cNvPr id="21" name="Picture 2" descr="O:\ID-UK\CD_Rebranding\PT-Logos\PT_DLR_Logo_GR_D_2018_kurz.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11509" y="215684"/>
            <a:ext cx="551786" cy="34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692678"/>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Lst>
  <p:hf sldNum="0" hdr="0" dt="0"/>
  <p:txStyles>
    <p:titleStyle>
      <a:lvl1pPr algn="l" defTabSz="914400" rtl="0" eaLnBrk="1" latinLnBrk="0" hangingPunct="1">
        <a:spcBef>
          <a:spcPct val="0"/>
        </a:spcBef>
        <a:buNone/>
        <a:defRPr sz="24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2" name="Grafik 12">
            <a:hlinkClick r:id="rId3"/>
            <a:extLst>
              <a:ext uri="{FF2B5EF4-FFF2-40B4-BE49-F238E27FC236}">
                <a16:creationId xmlns:a16="http://schemas.microsoft.com/office/drawing/2014/main" id="{0E0EFB88-5F52-4648-88B2-E1B03F0793D0}"/>
              </a:ext>
            </a:extLst>
          </p:cNvPr>
          <p:cNvPicPr>
            <a:picLocks noChangeAspect="1"/>
          </p:cNvPicPr>
          <p:nvPr userDrawn="1"/>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7875" t="15114" r="8127" b="11499"/>
          <a:stretch/>
        </p:blipFill>
        <p:spPr>
          <a:xfrm>
            <a:off x="7273003" y="141481"/>
            <a:ext cx="1728642" cy="603323"/>
          </a:xfrm>
          <a:prstGeom prst="rect">
            <a:avLst/>
          </a:prstGeom>
        </p:spPr>
      </p:pic>
      <p:pic>
        <p:nvPicPr>
          <p:cNvPr id="3" name="Grafik 2">
            <a:extLst>
              <a:ext uri="{FF2B5EF4-FFF2-40B4-BE49-F238E27FC236}">
                <a16:creationId xmlns:a16="http://schemas.microsoft.com/office/drawing/2014/main" id="{8DCA60F9-1F10-4F5E-8378-7860E18B48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98"/>
            <a:ext cx="9144000" cy="44750"/>
          </a:xfrm>
          <a:prstGeom prst="rect">
            <a:avLst/>
          </a:prstGeom>
        </p:spPr>
      </p:pic>
      <p:sp>
        <p:nvSpPr>
          <p:cNvPr id="17" name="Text Placeholder 2">
            <a:extLst>
              <a:ext uri="{FF2B5EF4-FFF2-40B4-BE49-F238E27FC236}">
                <a16:creationId xmlns:a16="http://schemas.microsoft.com/office/drawing/2014/main" id="{D1A3E3A6-97E1-4D4C-AE9E-76BF9B4207C7}"/>
              </a:ext>
            </a:extLst>
          </p:cNvPr>
          <p:cNvSpPr>
            <a:spLocks noGrp="1"/>
          </p:cNvSpPr>
          <p:nvPr>
            <p:ph type="body" idx="1"/>
          </p:nvPr>
        </p:nvSpPr>
        <p:spPr>
          <a:xfrm>
            <a:off x="457200" y="1662217"/>
            <a:ext cx="8229600" cy="2976152"/>
          </a:xfrm>
          <a:prstGeom prst="rect">
            <a:avLst/>
          </a:prstGeom>
        </p:spPr>
        <p:txBody>
          <a:bodyPr vert="horz" lIns="0" tIns="60949" rIns="0" bIns="60949" rtlCol="0">
            <a:noAutofit/>
          </a:bodyPr>
          <a:lstStyle/>
          <a:p>
            <a:pPr lvl="0"/>
            <a:r>
              <a:rPr lang="de-DE" dirty="0"/>
              <a:t>Bullet Point 1</a:t>
            </a:r>
          </a:p>
          <a:p>
            <a:pPr lvl="1"/>
            <a:r>
              <a:rPr lang="de-DE" dirty="0"/>
              <a:t>2. Level Bullet Point</a:t>
            </a:r>
          </a:p>
          <a:p>
            <a:pPr lvl="2"/>
            <a:r>
              <a:rPr lang="de-DE" dirty="0"/>
              <a:t>3. Level Bullet Point</a:t>
            </a:r>
          </a:p>
          <a:p>
            <a:pPr lvl="3"/>
            <a:r>
              <a:rPr lang="de-DE" dirty="0"/>
              <a:t>4. Level Bullet Point</a:t>
            </a:r>
          </a:p>
          <a:p>
            <a:pPr lvl="4"/>
            <a:r>
              <a:rPr lang="de-DE" dirty="0"/>
              <a:t>5. Level Bullet Point</a:t>
            </a:r>
          </a:p>
          <a:p>
            <a:endParaRPr lang="de-DE" dirty="0"/>
          </a:p>
          <a:p>
            <a:pPr lvl="4"/>
            <a:endParaRPr lang="de-DE" dirty="0"/>
          </a:p>
        </p:txBody>
      </p:sp>
      <p:pic>
        <p:nvPicPr>
          <p:cNvPr id="18" name="Grafik 17">
            <a:extLst>
              <a:ext uri="{FF2B5EF4-FFF2-40B4-BE49-F238E27FC236}">
                <a16:creationId xmlns:a16="http://schemas.microsoft.com/office/drawing/2014/main" id="{2654CE0D-E769-46C6-906D-2BC72ED92E2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103890"/>
            <a:ext cx="9144000" cy="44750"/>
          </a:xfrm>
          <a:prstGeom prst="rect">
            <a:avLst/>
          </a:prstGeom>
        </p:spPr>
      </p:pic>
    </p:spTree>
    <p:extLst>
      <p:ext uri="{BB962C8B-B14F-4D97-AF65-F5344CB8AC3E}">
        <p14:creationId xmlns:p14="http://schemas.microsoft.com/office/powerpoint/2010/main" val="3951892386"/>
      </p:ext>
    </p:extLst>
  </p:cSld>
  <p:clrMap bg1="lt1" tx1="dk1" bg2="lt2" tx2="dk2" accent1="accent1" accent2="accent2" accent3="accent3" accent4="accent4" accent5="accent5" accent6="accent6" hlink="hlink" folHlink="folHlink"/>
  <p:sldLayoutIdLst>
    <p:sldLayoutId id="2147484886" r:id="rId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j-lt"/>
          <a:ea typeface="+mn-ea"/>
          <a:cs typeface="Courier New" panose="02070309020205020404" pitchFamily="49"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456C12C-5F9A-478E-A96B-DAD4833A72A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
            <a:ext cx="9144000" cy="34289"/>
          </a:xfrm>
          <a:prstGeom prst="rect">
            <a:avLst/>
          </a:prstGeom>
        </p:spPr>
      </p:pic>
      <p:sp>
        <p:nvSpPr>
          <p:cNvPr id="2" name="Title Placeholder 1"/>
          <p:cNvSpPr>
            <a:spLocks noGrp="1"/>
          </p:cNvSpPr>
          <p:nvPr>
            <p:ph type="title"/>
          </p:nvPr>
        </p:nvSpPr>
        <p:spPr>
          <a:xfrm>
            <a:off x="457200" y="205979"/>
            <a:ext cx="8229600" cy="53331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457200" y="897565"/>
            <a:ext cx="8229600" cy="3740804"/>
          </a:xfrm>
          <a:prstGeom prst="rect">
            <a:avLst/>
          </a:prstGeom>
          <a:solidFill>
            <a:srgbClr val="FFFFFF"/>
          </a:solidFill>
        </p:spPr>
        <p:txBody>
          <a:bodyPr vert="horz" lIns="0" tIns="60949" rIns="0" bIns="60949" rtlCol="0">
            <a:noAutofit/>
          </a:bodyPr>
          <a:lstStyle/>
          <a:p>
            <a:pPr lvl="0"/>
            <a:r>
              <a:rPr lang="de-DE" dirty="0"/>
              <a:t>Bullet Point 1</a:t>
            </a:r>
          </a:p>
          <a:p>
            <a:pPr lvl="1"/>
            <a:r>
              <a:rPr lang="de-DE" dirty="0"/>
              <a:t>2. Level Bullet Point</a:t>
            </a:r>
          </a:p>
          <a:p>
            <a:pPr lvl="2"/>
            <a:r>
              <a:rPr lang="de-DE" dirty="0"/>
              <a:t>3. Level Bullet Point</a:t>
            </a:r>
          </a:p>
          <a:p>
            <a:pPr lvl="3"/>
            <a:r>
              <a:rPr lang="de-DE" dirty="0"/>
              <a:t>4. Level Bullet Point</a:t>
            </a:r>
          </a:p>
          <a:p>
            <a:pPr lvl="4"/>
            <a:r>
              <a:rPr lang="de-DE" dirty="0"/>
              <a:t>5. Level Bullet Point</a:t>
            </a:r>
          </a:p>
          <a:p>
            <a:r>
              <a:rPr lang="de-DE" dirty="0"/>
              <a:t>https://www.brainhealth-partnership.eu</a:t>
            </a:r>
          </a:p>
          <a:p>
            <a:endParaRPr lang="de-DE" dirty="0"/>
          </a:p>
          <a:p>
            <a:endParaRPr lang="de-DE" dirty="0"/>
          </a:p>
          <a:p>
            <a:pPr lvl="4"/>
            <a:endParaRPr lang="de-DE" dirty="0"/>
          </a:p>
        </p:txBody>
      </p:sp>
      <p:pic>
        <p:nvPicPr>
          <p:cNvPr id="6" name="Grafik 5">
            <a:extLst>
              <a:ext uri="{FF2B5EF4-FFF2-40B4-BE49-F238E27FC236}">
                <a16:creationId xmlns:a16="http://schemas.microsoft.com/office/drawing/2014/main" id="{53BEEF30-E144-4957-A5AF-651C259C94E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103890"/>
            <a:ext cx="9144000" cy="44750"/>
          </a:xfrm>
          <a:prstGeom prst="rect">
            <a:avLst/>
          </a:prstGeom>
        </p:spPr>
      </p:pic>
    </p:spTree>
    <p:extLst>
      <p:ext uri="{BB962C8B-B14F-4D97-AF65-F5344CB8AC3E}">
        <p14:creationId xmlns:p14="http://schemas.microsoft.com/office/powerpoint/2010/main" val="2801651000"/>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Lst>
  <p:hf sldNum="0" hdr="0"/>
  <p:txStyles>
    <p:titleStyle>
      <a:lvl1pPr algn="l" defTabSz="914240" rtl="0" eaLnBrk="1" latinLnBrk="0" hangingPunct="1">
        <a:spcBef>
          <a:spcPct val="0"/>
        </a:spcBef>
        <a:buNone/>
        <a:defRPr sz="2700" b="1" kern="1200">
          <a:solidFill>
            <a:srgbClr val="002060"/>
          </a:solidFill>
          <a:latin typeface="+mj-lt"/>
          <a:ea typeface="Open Sans" panose="020B0606030504020204" pitchFamily="34" charset="0"/>
          <a:cs typeface="Open Sans" panose="020B0606030504020204" pitchFamily="34" charset="0"/>
        </a:defRPr>
      </a:lvl1pPr>
    </p:titleStyle>
    <p:bodyStyle>
      <a:lvl1pPr marL="0" indent="0" algn="l" defTabSz="914240" rtl="0" eaLnBrk="1" latinLnBrk="0" hangingPunct="1">
        <a:spcBef>
          <a:spcPct val="20000"/>
        </a:spcBef>
        <a:spcAft>
          <a:spcPts val="1350"/>
        </a:spcAft>
        <a:buClr>
          <a:schemeClr val="accent1"/>
        </a:buClr>
        <a:buFont typeface="Arial" panose="020B0604020202020204" pitchFamily="34" charset="0"/>
        <a:buNone/>
        <a:defRPr sz="1650" kern="1200">
          <a:solidFill>
            <a:srgbClr val="172C65"/>
          </a:solidFill>
          <a:latin typeface="+mj-lt"/>
          <a:ea typeface="Open Sans" panose="020B0606030504020204" pitchFamily="34" charset="0"/>
          <a:cs typeface="Open Sans" panose="020B0606030504020204" pitchFamily="34" charset="0"/>
        </a:defRPr>
      </a:lvl1pPr>
      <a:lvl2pPr marL="800021" indent="-342900" algn="l" defTabSz="914240" rtl="0" eaLnBrk="1" latinLnBrk="0" hangingPunct="1">
        <a:spcBef>
          <a:spcPct val="20000"/>
        </a:spcBef>
        <a:spcAft>
          <a:spcPts val="1350"/>
        </a:spcAft>
        <a:buClr>
          <a:schemeClr val="accent1">
            <a:lumMod val="60000"/>
            <a:lumOff val="40000"/>
          </a:schemeClr>
        </a:buClr>
        <a:buFont typeface="Arial" panose="020B0604020202020204" pitchFamily="34" charset="0"/>
        <a:buChar char="•"/>
        <a:defRPr sz="1500" kern="1200">
          <a:solidFill>
            <a:srgbClr val="172C65"/>
          </a:solidFill>
          <a:latin typeface="+mj-lt"/>
          <a:ea typeface="Open Sans" panose="020B0606030504020204" pitchFamily="34" charset="0"/>
          <a:cs typeface="Open Sans" panose="020B0606030504020204" pitchFamily="34" charset="0"/>
        </a:defRPr>
      </a:lvl2pPr>
      <a:lvl3pPr marL="1128552" indent="-214313" algn="l" defTabSz="914240" rtl="0" eaLnBrk="1" latinLnBrk="0" hangingPunct="1">
        <a:spcBef>
          <a:spcPct val="20000"/>
        </a:spcBef>
        <a:spcAft>
          <a:spcPts val="1350"/>
        </a:spcAft>
        <a:buClr>
          <a:schemeClr val="accent1">
            <a:lumMod val="40000"/>
            <a:lumOff val="60000"/>
          </a:schemeClr>
        </a:buClr>
        <a:buFont typeface="Arial" panose="020B0604020202020204" pitchFamily="34" charset="0"/>
        <a:buChar char="•"/>
        <a:defRPr sz="1350" kern="1200">
          <a:solidFill>
            <a:srgbClr val="172C65"/>
          </a:solidFill>
          <a:latin typeface="+mj-lt"/>
          <a:ea typeface="Open Sans" panose="020B0606030504020204" pitchFamily="34" charset="0"/>
          <a:cs typeface="Open Sans" panose="020B0606030504020204" pitchFamily="34" charset="0"/>
        </a:defRPr>
      </a:lvl3pPr>
      <a:lvl4pPr marL="1585673" indent="-214313" algn="l" defTabSz="914240" rtl="0" eaLnBrk="1" latinLnBrk="0" hangingPunct="1">
        <a:spcBef>
          <a:spcPct val="20000"/>
        </a:spcBef>
        <a:spcAft>
          <a:spcPts val="1350"/>
        </a:spcAft>
        <a:buClr>
          <a:schemeClr val="accent1">
            <a:lumMod val="20000"/>
            <a:lumOff val="80000"/>
          </a:schemeClr>
        </a:buClr>
        <a:buFont typeface="Arial" panose="020B0604020202020204" pitchFamily="34" charset="0"/>
        <a:buChar char="•"/>
        <a:defRPr sz="1200" kern="1200">
          <a:solidFill>
            <a:srgbClr val="172C65"/>
          </a:solidFill>
          <a:latin typeface="+mj-lt"/>
          <a:ea typeface="Open Sans" panose="020B0606030504020204" pitchFamily="34" charset="0"/>
          <a:cs typeface="Open Sans" panose="020B0606030504020204" pitchFamily="34" charset="0"/>
        </a:defRPr>
      </a:lvl4pPr>
      <a:lvl5pPr marL="2057040" indent="-228560" algn="l" defTabSz="914240" rtl="0" eaLnBrk="1" latinLnBrk="0" hangingPunct="1">
        <a:spcBef>
          <a:spcPct val="20000"/>
        </a:spcBef>
        <a:spcAft>
          <a:spcPts val="1350"/>
        </a:spcAft>
        <a:buClr>
          <a:schemeClr val="accent3"/>
        </a:buClr>
        <a:buSzPct val="70000"/>
        <a:buFont typeface="Arial" panose="020B0604020202020204" pitchFamily="34" charset="0"/>
        <a:buChar char="•"/>
        <a:defRPr sz="1050" kern="1200">
          <a:solidFill>
            <a:srgbClr val="172C65"/>
          </a:solidFill>
          <a:latin typeface="+mj-lt"/>
          <a:ea typeface="Open Sans" panose="020B0606030504020204" pitchFamily="34" charset="0"/>
          <a:cs typeface="Open Sans" panose="020B0606030504020204" pitchFamily="34" charset="0"/>
        </a:defRPr>
      </a:lvl5pPr>
      <a:lvl6pPr marL="251416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2" name="Grafik 12">
            <a:hlinkClick r:id="rId5"/>
            <a:extLst>
              <a:ext uri="{FF2B5EF4-FFF2-40B4-BE49-F238E27FC236}">
                <a16:creationId xmlns:a16="http://schemas.microsoft.com/office/drawing/2014/main" id="{0E0EFB88-5F52-4648-88B2-E1B03F0793D0}"/>
              </a:ext>
            </a:extLst>
          </p:cNvPr>
          <p:cNvPicPr>
            <a:picLocks noChangeAspect="1"/>
          </p:cNvPicPr>
          <p:nvPr userDrawn="1"/>
        </p:nvPicPr>
        <p:blipFill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l="7875" t="15114" r="8127" b="11499"/>
          <a:stretch/>
        </p:blipFill>
        <p:spPr>
          <a:xfrm>
            <a:off x="7273003" y="141481"/>
            <a:ext cx="1728642" cy="603323"/>
          </a:xfrm>
          <a:prstGeom prst="rect">
            <a:avLst/>
          </a:prstGeom>
        </p:spPr>
      </p:pic>
      <p:pic>
        <p:nvPicPr>
          <p:cNvPr id="3" name="Grafik 2">
            <a:extLst>
              <a:ext uri="{FF2B5EF4-FFF2-40B4-BE49-F238E27FC236}">
                <a16:creationId xmlns:a16="http://schemas.microsoft.com/office/drawing/2014/main" id="{8DCA60F9-1F10-4F5E-8378-7860E18B489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498"/>
            <a:ext cx="9144000" cy="44750"/>
          </a:xfrm>
          <a:prstGeom prst="rect">
            <a:avLst/>
          </a:prstGeom>
        </p:spPr>
      </p:pic>
      <p:sp>
        <p:nvSpPr>
          <p:cNvPr id="17" name="Text Placeholder 2">
            <a:extLst>
              <a:ext uri="{FF2B5EF4-FFF2-40B4-BE49-F238E27FC236}">
                <a16:creationId xmlns:a16="http://schemas.microsoft.com/office/drawing/2014/main" id="{D1A3E3A6-97E1-4D4C-AE9E-76BF9B4207C7}"/>
              </a:ext>
            </a:extLst>
          </p:cNvPr>
          <p:cNvSpPr>
            <a:spLocks noGrp="1"/>
          </p:cNvSpPr>
          <p:nvPr>
            <p:ph type="body" idx="1"/>
          </p:nvPr>
        </p:nvSpPr>
        <p:spPr>
          <a:xfrm>
            <a:off x="457200" y="1662217"/>
            <a:ext cx="8229600" cy="2976152"/>
          </a:xfrm>
          <a:prstGeom prst="rect">
            <a:avLst/>
          </a:prstGeom>
        </p:spPr>
        <p:txBody>
          <a:bodyPr vert="horz" lIns="0" tIns="60949" rIns="0" bIns="60949" rtlCol="0">
            <a:noAutofit/>
          </a:bodyPr>
          <a:lstStyle/>
          <a:p>
            <a:pPr lvl="0"/>
            <a:r>
              <a:rPr lang="de-DE" dirty="0"/>
              <a:t>Bullet Point 1</a:t>
            </a:r>
          </a:p>
          <a:p>
            <a:pPr lvl="1"/>
            <a:r>
              <a:rPr lang="de-DE" dirty="0"/>
              <a:t>2. Level Bullet Point</a:t>
            </a:r>
          </a:p>
          <a:p>
            <a:pPr lvl="2"/>
            <a:r>
              <a:rPr lang="de-DE" dirty="0"/>
              <a:t>3. Level Bullet Point</a:t>
            </a:r>
          </a:p>
          <a:p>
            <a:pPr lvl="3"/>
            <a:r>
              <a:rPr lang="de-DE" dirty="0"/>
              <a:t>4. Level Bullet Point</a:t>
            </a:r>
          </a:p>
          <a:p>
            <a:pPr lvl="4"/>
            <a:r>
              <a:rPr lang="de-DE" dirty="0"/>
              <a:t>5. Level Bullet Point</a:t>
            </a:r>
          </a:p>
          <a:p>
            <a:endParaRPr lang="de-DE" dirty="0"/>
          </a:p>
          <a:p>
            <a:pPr lvl="4"/>
            <a:endParaRPr lang="de-DE" dirty="0"/>
          </a:p>
        </p:txBody>
      </p:sp>
      <p:pic>
        <p:nvPicPr>
          <p:cNvPr id="18" name="Grafik 17">
            <a:extLst>
              <a:ext uri="{FF2B5EF4-FFF2-40B4-BE49-F238E27FC236}">
                <a16:creationId xmlns:a16="http://schemas.microsoft.com/office/drawing/2014/main" id="{2654CE0D-E769-46C6-906D-2BC72ED92E2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103890"/>
            <a:ext cx="9144000" cy="44750"/>
          </a:xfrm>
          <a:prstGeom prst="rect">
            <a:avLst/>
          </a:prstGeom>
        </p:spPr>
      </p:pic>
    </p:spTree>
    <p:extLst>
      <p:ext uri="{BB962C8B-B14F-4D97-AF65-F5344CB8AC3E}">
        <p14:creationId xmlns:p14="http://schemas.microsoft.com/office/powerpoint/2010/main" val="4151893094"/>
      </p:ext>
    </p:extLst>
  </p:cSld>
  <p:clrMap bg1="lt1" tx1="dk1" bg2="lt2" tx2="dk2" accent1="accent1" accent2="accent2" accent3="accent3" accent4="accent4" accent5="accent5" accent6="accent6" hlink="hlink" folHlink="folHlink"/>
  <p:sldLayoutIdLst>
    <p:sldLayoutId id="2147484901" r:id="rId1"/>
    <p:sldLayoutId id="2147484903" r:id="rId2"/>
    <p:sldLayoutId id="2147484904" r:id="rId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kern="1200">
          <a:solidFill>
            <a:schemeClr val="tx1"/>
          </a:solidFill>
          <a:latin typeface="+mj-lt"/>
          <a:ea typeface="+mn-ea"/>
          <a:cs typeface="Courier New" panose="02070309020205020404" pitchFamily="49"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brainhealth-partnership.e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health-partnership.eu/" TargetMode="Externa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hyperlink" Target="http://www.jpnd.eu/" TargetMode="External"/><Relationship Id="rId7"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eg"/><Relationship Id="rId10" Type="http://schemas.openxmlformats.org/officeDocument/2006/relationships/image" Target="../media/image32.jpg"/><Relationship Id="rId4" Type="http://schemas.openxmlformats.org/officeDocument/2006/relationships/hyperlink" Target="mailto:secretariat@jpnd.eu" TargetMode="External"/><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46075" y="2122488"/>
            <a:ext cx="8402638" cy="1528762"/>
          </a:xfrm>
        </p:spPr>
        <p:txBody>
          <a:bodyPr/>
          <a:lstStyle/>
          <a:p>
            <a:r>
              <a:rPr lang="en-IE" altLang="en-US" sz="2800" b="1" dirty="0">
                <a:ea typeface="ＭＳ Ｐゴシック" panose="020B0600070205080204" pitchFamily="34" charset="-128"/>
              </a:rPr>
              <a:t>Joint Programming in </a:t>
            </a:r>
            <a:br>
              <a:rPr lang="en-IE" altLang="en-US" sz="2800" b="1" dirty="0">
                <a:ea typeface="ＭＳ Ｐゴシック" panose="020B0600070205080204" pitchFamily="34" charset="-128"/>
              </a:rPr>
            </a:br>
            <a:r>
              <a:rPr lang="en-IE" altLang="en-US" sz="2800" b="1" dirty="0">
                <a:ea typeface="ＭＳ Ｐゴシック" panose="020B0600070205080204" pitchFamily="34" charset="-128"/>
              </a:rPr>
              <a:t>Neurodegenerative Disease Research (JPND)</a:t>
            </a:r>
            <a:br>
              <a:rPr lang="en-IE" altLang="en-US" sz="2800" b="1" dirty="0">
                <a:ea typeface="ＭＳ Ｐゴシック" panose="020B0600070205080204" pitchFamily="34" charset="-128"/>
              </a:rPr>
            </a:br>
            <a:br>
              <a:rPr lang="en-IE" altLang="en-US" sz="2800" b="1" dirty="0">
                <a:ea typeface="ＭＳ Ｐゴシック" panose="020B0600070205080204" pitchFamily="34" charset="-128"/>
              </a:rPr>
            </a:br>
            <a:r>
              <a:rPr lang="en-IE" altLang="en-US" sz="2400" b="1" i="1" dirty="0">
                <a:ea typeface="ＭＳ Ｐゴシック" panose="020B0600070205080204" pitchFamily="34" charset="-128"/>
              </a:rPr>
              <a:t>Concluding remarks</a:t>
            </a:r>
            <a:br>
              <a:rPr lang="en-IE" altLang="en-US" sz="2800" b="1" dirty="0">
                <a:ea typeface="ＭＳ Ｐゴシック" panose="020B0600070205080204" pitchFamily="34" charset="-128"/>
              </a:rPr>
            </a:br>
            <a:endParaRPr lang="en-IE" altLang="en-US" sz="2800" dirty="0">
              <a:ea typeface="ＭＳ Ｐゴシック" panose="020B0600070205080204" pitchFamily="34" charset="-128"/>
            </a:endParaRPr>
          </a:p>
        </p:txBody>
      </p:sp>
      <p:sp>
        <p:nvSpPr>
          <p:cNvPr id="5123" name="Rectangle 4"/>
          <p:cNvSpPr>
            <a:spLocks noChangeArrowheads="1"/>
          </p:cNvSpPr>
          <p:nvPr/>
        </p:nvSpPr>
        <p:spPr bwMode="auto">
          <a:xfrm>
            <a:off x="900113" y="4084638"/>
            <a:ext cx="75231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endParaRPr kumimoji="0" lang="fr-FR"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endParaRP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endParaRPr kumimoji="0" lang="fr-FR"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endParaRP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r>
              <a:rPr kumimoji="0" lang="fr-FR"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rPr>
              <a:t>	</a:t>
            </a:r>
          </a:p>
        </p:txBody>
      </p:sp>
      <p:sp>
        <p:nvSpPr>
          <p:cNvPr id="4" name="Rectangle 4"/>
          <p:cNvSpPr>
            <a:spLocks noChangeArrowheads="1"/>
          </p:cNvSpPr>
          <p:nvPr/>
        </p:nvSpPr>
        <p:spPr bwMode="auto">
          <a:xfrm>
            <a:off x="1074493" y="4084638"/>
            <a:ext cx="75231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r>
              <a:rPr kumimoji="0" lang="en-IE" sz="1600" b="1" i="0" u="none" strike="noStrike" kern="1200" cap="none" spc="0" normalizeH="0" baseline="0" noProof="0" dirty="0" err="1">
                <a:ln>
                  <a:noFill/>
                </a:ln>
                <a:solidFill>
                  <a:srgbClr val="183F48">
                    <a:lumMod val="90000"/>
                    <a:lumOff val="10000"/>
                  </a:srgbClr>
                </a:solidFill>
                <a:effectLst/>
                <a:uLnTx/>
                <a:uFillTx/>
                <a:latin typeface="Arial"/>
                <a:ea typeface="ＭＳ Ｐゴシック" panose="020B0600070205080204" pitchFamily="34" charset="-128"/>
                <a:cs typeface="+mn-cs"/>
              </a:rPr>
              <a:t>Prof.</a:t>
            </a:r>
            <a:r>
              <a:rPr kumimoji="0" lang="en-IE"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rPr>
              <a:t> Philippe </a:t>
            </a:r>
            <a:r>
              <a:rPr kumimoji="0" lang="en-IE" sz="1600" b="1" i="0" u="none" strike="noStrike" kern="1200" cap="none" spc="0" normalizeH="0" baseline="0" noProof="0" dirty="0" err="1">
                <a:ln>
                  <a:noFill/>
                </a:ln>
                <a:solidFill>
                  <a:srgbClr val="183F48">
                    <a:lumMod val="90000"/>
                    <a:lumOff val="10000"/>
                  </a:srgbClr>
                </a:solidFill>
                <a:effectLst/>
                <a:uLnTx/>
                <a:uFillTx/>
                <a:latin typeface="Arial"/>
                <a:ea typeface="ＭＳ Ｐゴシック" panose="020B0600070205080204" pitchFamily="34" charset="-128"/>
                <a:cs typeface="+mn-cs"/>
              </a:rPr>
              <a:t>Amouyel</a:t>
            </a:r>
            <a:r>
              <a:rPr kumimoji="0" lang="en-IE"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rPr>
              <a:t>, MD, PhD</a:t>
            </a: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r>
              <a:rPr kumimoji="0" lang="en-IE"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rPr>
              <a:t>JPND Chair</a:t>
            </a: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r>
              <a:rPr kumimoji="0" lang="en-IE"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rPr>
              <a:t>France</a:t>
            </a: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endParaRPr kumimoji="0" lang="fr-FR"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endParaRP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endParaRPr kumimoji="0" lang="fr-FR"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endParaRPr>
          </a:p>
          <a:p>
            <a:pPr marL="119063" marR="0" lvl="0" indent="0" algn="r" defTabSz="914400" rtl="0" eaLnBrk="0" fontAlgn="base" latinLnBrk="0" hangingPunct="0">
              <a:lnSpc>
                <a:spcPct val="100000"/>
              </a:lnSpc>
              <a:spcBef>
                <a:spcPct val="0"/>
              </a:spcBef>
              <a:spcAft>
                <a:spcPct val="0"/>
              </a:spcAft>
              <a:buClr>
                <a:srgbClr val="66CEF2"/>
              </a:buClr>
              <a:buSzPct val="80000"/>
              <a:buFont typeface="Arial" charset="0"/>
              <a:buNone/>
              <a:tabLst/>
              <a:defRPr/>
            </a:pPr>
            <a:r>
              <a:rPr kumimoji="0" lang="fr-FR" sz="1600" b="1" i="0" u="none" strike="noStrike" kern="1200" cap="none" spc="0" normalizeH="0" baseline="0" noProof="0" dirty="0">
                <a:ln>
                  <a:noFill/>
                </a:ln>
                <a:solidFill>
                  <a:srgbClr val="183F48">
                    <a:lumMod val="90000"/>
                    <a:lumOff val="10000"/>
                  </a:srgbClr>
                </a:solidFill>
                <a:effectLst/>
                <a:uLnTx/>
                <a:uFillTx/>
                <a:latin typeface="Arial"/>
                <a:ea typeface="ＭＳ Ｐゴシック" panose="020B0600070205080204" pitchFamily="34" charset="-128"/>
                <a:cs typeface="+mn-cs"/>
              </a:rPr>
              <a:t>	</a:t>
            </a:r>
          </a:p>
        </p:txBody>
      </p:sp>
      <p:pic>
        <p:nvPicPr>
          <p:cNvPr id="7" name="Image 6">
            <a:extLst>
              <a:ext uri="{FF2B5EF4-FFF2-40B4-BE49-F238E27FC236}">
                <a16:creationId xmlns:a16="http://schemas.microsoft.com/office/drawing/2014/main" id="{E985082C-917B-4188-BC57-6CDEAE1597E3}"/>
              </a:ext>
            </a:extLst>
          </p:cNvPr>
          <p:cNvPicPr>
            <a:picLocks noChangeAspect="1"/>
          </p:cNvPicPr>
          <p:nvPr/>
        </p:nvPicPr>
        <p:blipFill rotWithShape="1">
          <a:blip r:embed="rId3"/>
          <a:srcRect l="1963" b="20119"/>
          <a:stretch/>
        </p:blipFill>
        <p:spPr>
          <a:xfrm rot="10800000" flipV="1">
            <a:off x="0" y="0"/>
            <a:ext cx="3779912" cy="1203597"/>
          </a:xfrm>
          <a:prstGeom prst="rect">
            <a:avLst/>
          </a:prstGeom>
        </p:spPr>
      </p:pic>
      <p:pic>
        <p:nvPicPr>
          <p:cNvPr id="10" name="Image 9">
            <a:extLst>
              <a:ext uri="{FF2B5EF4-FFF2-40B4-BE49-F238E27FC236}">
                <a16:creationId xmlns:a16="http://schemas.microsoft.com/office/drawing/2014/main" id="{076272E4-EE86-4907-A1CD-A7ADA477C5C5}"/>
              </a:ext>
            </a:extLst>
          </p:cNvPr>
          <p:cNvPicPr>
            <a:picLocks noChangeAspect="1"/>
          </p:cNvPicPr>
          <p:nvPr/>
        </p:nvPicPr>
        <p:blipFill>
          <a:blip r:embed="rId4"/>
          <a:stretch>
            <a:fillRect/>
          </a:stretch>
        </p:blipFill>
        <p:spPr>
          <a:xfrm>
            <a:off x="208242" y="4119304"/>
            <a:ext cx="989843" cy="686317"/>
          </a:xfrm>
          <a:prstGeom prst="rect">
            <a:avLst/>
          </a:prstGeom>
        </p:spPr>
      </p:pic>
      <p:pic>
        <p:nvPicPr>
          <p:cNvPr id="12" name="Image 11">
            <a:extLst>
              <a:ext uri="{FF2B5EF4-FFF2-40B4-BE49-F238E27FC236}">
                <a16:creationId xmlns:a16="http://schemas.microsoft.com/office/drawing/2014/main" id="{2E4CC713-D34C-4B84-A171-929360F7DCBA}"/>
              </a:ext>
            </a:extLst>
          </p:cNvPr>
          <p:cNvPicPr>
            <a:picLocks noChangeAspect="1"/>
          </p:cNvPicPr>
          <p:nvPr/>
        </p:nvPicPr>
        <p:blipFill>
          <a:blip r:embed="rId5"/>
          <a:stretch>
            <a:fillRect/>
          </a:stretch>
        </p:blipFill>
        <p:spPr>
          <a:xfrm>
            <a:off x="78551" y="1248945"/>
            <a:ext cx="1643124" cy="445495"/>
          </a:xfrm>
          <a:prstGeom prst="rect">
            <a:avLst/>
          </a:prstGeom>
        </p:spPr>
      </p:pic>
      <p:sp>
        <p:nvSpPr>
          <p:cNvPr id="13" name="ZoneTexte 12">
            <a:extLst>
              <a:ext uri="{FF2B5EF4-FFF2-40B4-BE49-F238E27FC236}">
                <a16:creationId xmlns:a16="http://schemas.microsoft.com/office/drawing/2014/main" id="{3449E299-E774-4C31-B4A8-759A940DFCFE}"/>
              </a:ext>
            </a:extLst>
          </p:cNvPr>
          <p:cNvSpPr txBox="1"/>
          <p:nvPr/>
        </p:nvSpPr>
        <p:spPr>
          <a:xfrm>
            <a:off x="1619672" y="1381323"/>
            <a:ext cx="1721774" cy="30777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Bahnschrift Light Condensed" panose="020B0502040204020203" pitchFamily="34" charset="0"/>
                <a:ea typeface="ＭＳ Ｐゴシック" panose="020B0600070205080204" pitchFamily="34" charset="-128"/>
                <a:cs typeface="+mn-cs"/>
              </a:rPr>
              <a:t>27-28 </a:t>
            </a:r>
            <a:r>
              <a:rPr kumimoji="0" lang="fr-FR" sz="1400" b="0" i="0" u="none" strike="noStrike" kern="1200" cap="none" spc="0" normalizeH="0" baseline="0" noProof="0" dirty="0" err="1">
                <a:ln>
                  <a:noFill/>
                </a:ln>
                <a:solidFill>
                  <a:prstClr val="black"/>
                </a:solidFill>
                <a:effectLst/>
                <a:uLnTx/>
                <a:uFillTx/>
                <a:latin typeface="Bahnschrift Light Condensed" panose="020B0502040204020203" pitchFamily="34" charset="0"/>
                <a:ea typeface="ＭＳ Ｐゴシック" panose="020B0600070205080204" pitchFamily="34" charset="-128"/>
                <a:cs typeface="+mn-cs"/>
              </a:rPr>
              <a:t>November</a:t>
            </a:r>
            <a:r>
              <a:rPr kumimoji="0" lang="fr-FR" sz="1400" b="0" i="0" u="none" strike="noStrike" kern="1200" cap="none" spc="0" normalizeH="0" baseline="0" noProof="0" dirty="0">
                <a:ln>
                  <a:noFill/>
                </a:ln>
                <a:solidFill>
                  <a:prstClr val="black"/>
                </a:solidFill>
                <a:effectLst/>
                <a:uLnTx/>
                <a:uFillTx/>
                <a:latin typeface="Bahnschrift Light Condensed" panose="020B0502040204020203" pitchFamily="34" charset="0"/>
                <a:ea typeface="ＭＳ Ｐゴシック" panose="020B0600070205080204" pitchFamily="34" charset="-128"/>
                <a:cs typeface="+mn-cs"/>
              </a:rPr>
              <a:t> 2024</a:t>
            </a:r>
          </a:p>
        </p:txBody>
      </p:sp>
      <p:pic>
        <p:nvPicPr>
          <p:cNvPr id="17" name="Image 16">
            <a:extLst>
              <a:ext uri="{FF2B5EF4-FFF2-40B4-BE49-F238E27FC236}">
                <a16:creationId xmlns:a16="http://schemas.microsoft.com/office/drawing/2014/main" id="{35090FBA-F725-4E99-92AD-55042DFD6D07}"/>
              </a:ext>
            </a:extLst>
          </p:cNvPr>
          <p:cNvPicPr>
            <a:picLocks noChangeAspect="1"/>
          </p:cNvPicPr>
          <p:nvPr/>
        </p:nvPicPr>
        <p:blipFill>
          <a:blip r:embed="rId6"/>
          <a:stretch>
            <a:fillRect/>
          </a:stretch>
        </p:blipFill>
        <p:spPr>
          <a:xfrm>
            <a:off x="1223814" y="4227545"/>
            <a:ext cx="1304663" cy="419561"/>
          </a:xfrm>
          <a:prstGeom prst="rect">
            <a:avLst/>
          </a:prstGeom>
        </p:spPr>
      </p:pic>
      <p:pic>
        <p:nvPicPr>
          <p:cNvPr id="20" name="Image 19">
            <a:extLst>
              <a:ext uri="{FF2B5EF4-FFF2-40B4-BE49-F238E27FC236}">
                <a16:creationId xmlns:a16="http://schemas.microsoft.com/office/drawing/2014/main" id="{1F70BB5B-F893-4A09-9CAE-257599599F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3506" y="4119304"/>
            <a:ext cx="919922" cy="755650"/>
          </a:xfrm>
          <a:prstGeom prst="rect">
            <a:avLst/>
          </a:prstGeom>
        </p:spPr>
      </p:pic>
      <p:pic>
        <p:nvPicPr>
          <p:cNvPr id="19" name="Graphique 18">
            <a:extLst>
              <a:ext uri="{FF2B5EF4-FFF2-40B4-BE49-F238E27FC236}">
                <a16:creationId xmlns:a16="http://schemas.microsoft.com/office/drawing/2014/main" id="{7252F974-CACC-4068-A1B1-ECDEA29334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15164" y="4263685"/>
            <a:ext cx="980270" cy="397554"/>
          </a:xfrm>
          <a:prstGeom prst="rect">
            <a:avLst/>
          </a:prstGeom>
        </p:spPr>
      </p:pic>
      <p:pic>
        <p:nvPicPr>
          <p:cNvPr id="14" name="Afbeelding 7" descr="C:\Users\adurra01\AppData\Local\Microsoft\Windows\INetCache\Content.MSO\E1B097B2.tmp">
            <a:extLst>
              <a:ext uri="{FF2B5EF4-FFF2-40B4-BE49-F238E27FC236}">
                <a16:creationId xmlns:a16="http://schemas.microsoft.com/office/drawing/2014/main" id="{83164DBB-20A5-4B26-98E4-B34389B92BA9}"/>
              </a:ext>
            </a:extLst>
          </p:cNvPr>
          <p:cNvPicPr>
            <a:picLocks noChangeAspect="1"/>
          </p:cNvPicPr>
          <p:nvPr/>
        </p:nvPicPr>
        <p:blipFill rotWithShape="1">
          <a:blip r:embed="rId10">
            <a:extLst>
              <a:ext uri="{28A0092B-C50C-407E-A947-70E740481C1C}">
                <a14:useLocalDpi xmlns:a14="http://schemas.microsoft.com/office/drawing/2010/main" val="0"/>
              </a:ext>
            </a:extLst>
          </a:blip>
          <a:srcRect t="34694" b="36281"/>
          <a:stretch/>
        </p:blipFill>
        <p:spPr bwMode="auto">
          <a:xfrm>
            <a:off x="3720800" y="4784143"/>
            <a:ext cx="992364" cy="288032"/>
          </a:xfrm>
          <a:prstGeom prst="rect">
            <a:avLst/>
          </a:prstGeom>
          <a:noFill/>
          <a:ln>
            <a:noFill/>
          </a:ln>
        </p:spPr>
      </p:pic>
      <p:pic>
        <p:nvPicPr>
          <p:cNvPr id="15" name="Afbeelding 3">
            <a:extLst>
              <a:ext uri="{FF2B5EF4-FFF2-40B4-BE49-F238E27FC236}">
                <a16:creationId xmlns:a16="http://schemas.microsoft.com/office/drawing/2014/main" id="{66E50943-85FB-4EA1-8198-0261BDC5D32D}"/>
              </a:ext>
            </a:extLst>
          </p:cNvPr>
          <p:cNvPicPr>
            <a:picLocks noChangeAspect="1"/>
          </p:cNvPicPr>
          <p:nvPr/>
        </p:nvPicPr>
        <p:blipFill>
          <a:blip r:embed="rId11"/>
          <a:stretch>
            <a:fillRect/>
          </a:stretch>
        </p:blipFill>
        <p:spPr>
          <a:xfrm>
            <a:off x="978966" y="4790012"/>
            <a:ext cx="1440160" cy="282163"/>
          </a:xfrm>
          <a:prstGeom prst="rect">
            <a:avLst/>
          </a:prstGeom>
        </p:spPr>
      </p:pic>
    </p:spTree>
    <p:extLst>
      <p:ext uri="{BB962C8B-B14F-4D97-AF65-F5344CB8AC3E}">
        <p14:creationId xmlns:p14="http://schemas.microsoft.com/office/powerpoint/2010/main" val="42492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Participating agencies/countries</a:t>
            </a:r>
            <a:endParaRPr lang="de-DE" dirty="0"/>
          </a:p>
        </p:txBody>
      </p:sp>
      <p:sp>
        <p:nvSpPr>
          <p:cNvPr id="3" name="Espace réservé du contenu 2"/>
          <p:cNvSpPr>
            <a:spLocks noGrp="1"/>
          </p:cNvSpPr>
          <p:nvPr>
            <p:ph idx="1"/>
          </p:nvPr>
        </p:nvSpPr>
        <p:spPr>
          <a:xfrm>
            <a:off x="457200" y="1164803"/>
            <a:ext cx="7691438" cy="3468687"/>
          </a:xfrm>
        </p:spPr>
        <p:txBody>
          <a:bodyPr/>
          <a:lstStyle/>
          <a:p>
            <a:r>
              <a:rPr lang="en-US" sz="1400" dirty="0"/>
              <a:t>Canada, Canadian Institutes of Health Research (CIHR)</a:t>
            </a:r>
          </a:p>
          <a:p>
            <a:r>
              <a:rPr lang="en-US" sz="1400" dirty="0"/>
              <a:t>Canada, Brain Canada Foundation (BCF)</a:t>
            </a:r>
          </a:p>
          <a:p>
            <a:r>
              <a:rPr lang="en-US" sz="1400" dirty="0"/>
              <a:t>Czech Republic, Ministry of Education, Youth and Sports (MEYS)</a:t>
            </a:r>
          </a:p>
          <a:p>
            <a:r>
              <a:rPr lang="en-US" sz="1400" dirty="0"/>
              <a:t>France, French National Research Agency (ANR)</a:t>
            </a:r>
          </a:p>
          <a:p>
            <a:r>
              <a:rPr lang="en-US" sz="1400" dirty="0"/>
              <a:t>Germany, Federal Ministry of Education and Research (BMBF)</a:t>
            </a:r>
          </a:p>
          <a:p>
            <a:r>
              <a:rPr lang="en-US" sz="1400" dirty="0"/>
              <a:t>Hungary, National Research, Development and Innovation Office (NKFIH)</a:t>
            </a:r>
          </a:p>
          <a:p>
            <a:r>
              <a:rPr lang="en-US" sz="1400" dirty="0"/>
              <a:t>Ireland, Health Research Board (HRB)</a:t>
            </a:r>
          </a:p>
          <a:p>
            <a:r>
              <a:rPr lang="en-US" sz="1400" dirty="0"/>
              <a:t>Italy, Ministry of Health (MOH-IT)</a:t>
            </a:r>
          </a:p>
          <a:p>
            <a:r>
              <a:rPr lang="en-US" sz="1400" dirty="0"/>
              <a:t>Latvia, Latvian Council of Science (LCS)</a:t>
            </a:r>
          </a:p>
          <a:p>
            <a:r>
              <a:rPr lang="en-US" sz="1400" dirty="0"/>
              <a:t>Luxembourg, National Research Fund (FNR)</a:t>
            </a:r>
          </a:p>
          <a:p>
            <a:r>
              <a:rPr lang="en-US" sz="1400" dirty="0"/>
              <a:t>Norway, The Research Council of Norway (RCN)</a:t>
            </a:r>
          </a:p>
          <a:p>
            <a:r>
              <a:rPr lang="en-US" sz="1400" dirty="0"/>
              <a:t>Poland, National Science Centre (NCN)</a:t>
            </a:r>
          </a:p>
          <a:p>
            <a:r>
              <a:rPr lang="en-US" sz="1400" dirty="0"/>
              <a:t>Slovakia, Ministry of Education, Science, Research and Sport of the Slovak Republic</a:t>
            </a:r>
          </a:p>
          <a:p>
            <a:r>
              <a:rPr lang="en-US" sz="1400" dirty="0"/>
              <a:t>Sweden, Swedish Research Council for Health, Working life and Welfare (FORTE)</a:t>
            </a:r>
          </a:p>
          <a:p>
            <a:r>
              <a:rPr lang="en-US" sz="1400" dirty="0" err="1"/>
              <a:t>Türkiye</a:t>
            </a:r>
            <a:r>
              <a:rPr lang="en-US" sz="1400" dirty="0"/>
              <a:t>, Scientific and Technological Research Council of </a:t>
            </a:r>
            <a:r>
              <a:rPr lang="en-US" sz="1400" dirty="0" err="1"/>
              <a:t>Türkiye</a:t>
            </a:r>
            <a:r>
              <a:rPr lang="en-US" sz="1400" dirty="0"/>
              <a:t> (TUBITAK)</a:t>
            </a:r>
          </a:p>
          <a:p>
            <a:pPr marL="119062" indent="0">
              <a:buNone/>
            </a:pPr>
            <a:endParaRPr lang="en-US" sz="1400" dirty="0"/>
          </a:p>
          <a:p>
            <a:pPr marL="119062" indent="0">
              <a:buNone/>
            </a:pPr>
            <a:r>
              <a:rPr lang="en-US" sz="1400" i="1" dirty="0"/>
              <a:t>Further countries may join until January 5, 2025.</a:t>
            </a:r>
          </a:p>
          <a:p>
            <a:pPr marL="119062" indent="0">
              <a:buNone/>
            </a:pPr>
            <a:endParaRPr lang="en-US" sz="1400" dirty="0"/>
          </a:p>
        </p:txBody>
      </p:sp>
    </p:spTree>
    <p:extLst>
      <p:ext uri="{BB962C8B-B14F-4D97-AF65-F5344CB8AC3E}">
        <p14:creationId xmlns:p14="http://schemas.microsoft.com/office/powerpoint/2010/main" val="347882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JTC Call 2025 announcement</a:t>
            </a:r>
            <a:endParaRPr lang="de-DE" dirty="0"/>
          </a:p>
        </p:txBody>
      </p:sp>
      <p:pic>
        <p:nvPicPr>
          <p:cNvPr id="5" name="Image 4">
            <a:extLst>
              <a:ext uri="{FF2B5EF4-FFF2-40B4-BE49-F238E27FC236}">
                <a16:creationId xmlns:a16="http://schemas.microsoft.com/office/drawing/2014/main" id="{B82AE231-4DF2-4D65-A73A-9573616A341F}"/>
              </a:ext>
            </a:extLst>
          </p:cNvPr>
          <p:cNvPicPr>
            <a:picLocks noChangeAspect="1"/>
          </p:cNvPicPr>
          <p:nvPr/>
        </p:nvPicPr>
        <p:blipFill>
          <a:blip r:embed="rId2"/>
          <a:stretch>
            <a:fillRect/>
          </a:stretch>
        </p:blipFill>
        <p:spPr>
          <a:xfrm>
            <a:off x="0" y="1463032"/>
            <a:ext cx="9144000" cy="2217435"/>
          </a:xfrm>
          <a:prstGeom prst="rect">
            <a:avLst/>
          </a:prstGeom>
        </p:spPr>
      </p:pic>
    </p:spTree>
    <p:extLst>
      <p:ext uri="{BB962C8B-B14F-4D97-AF65-F5344CB8AC3E}">
        <p14:creationId xmlns:p14="http://schemas.microsoft.com/office/powerpoint/2010/main" val="1783118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Timeline</a:t>
            </a:r>
            <a:endParaRPr lang="de-DE" dirty="0"/>
          </a:p>
        </p:txBody>
      </p:sp>
      <p:cxnSp>
        <p:nvCxnSpPr>
          <p:cNvPr id="23" name="Gerader Verbinder 9">
            <a:extLst>
              <a:ext uri="{FF2B5EF4-FFF2-40B4-BE49-F238E27FC236}">
                <a16:creationId xmlns:a16="http://schemas.microsoft.com/office/drawing/2014/main" id="{68D9DF92-7CC5-4984-967B-55A3E5E4D034}"/>
              </a:ext>
            </a:extLst>
          </p:cNvPr>
          <p:cNvCxnSpPr>
            <a:cxnSpLocks/>
          </p:cNvCxnSpPr>
          <p:nvPr/>
        </p:nvCxnSpPr>
        <p:spPr>
          <a:xfrm>
            <a:off x="683568" y="2657863"/>
            <a:ext cx="0" cy="411784"/>
          </a:xfrm>
          <a:prstGeom prst="line">
            <a:avLst/>
          </a:prstGeom>
          <a:noFill/>
          <a:ln w="28575" cap="flat" cmpd="sng" algn="ctr">
            <a:solidFill>
              <a:srgbClr val="92D050"/>
            </a:solidFill>
            <a:prstDash val="solid"/>
          </a:ln>
          <a:effectLst/>
        </p:spPr>
      </p:cxnSp>
      <p:cxnSp>
        <p:nvCxnSpPr>
          <p:cNvPr id="24" name="Gerader Verbinder 11">
            <a:extLst>
              <a:ext uri="{FF2B5EF4-FFF2-40B4-BE49-F238E27FC236}">
                <a16:creationId xmlns:a16="http://schemas.microsoft.com/office/drawing/2014/main" id="{01BD00B6-0FCF-4373-B085-E78DAAF9A9D2}"/>
              </a:ext>
            </a:extLst>
          </p:cNvPr>
          <p:cNvCxnSpPr>
            <a:cxnSpLocks/>
          </p:cNvCxnSpPr>
          <p:nvPr/>
        </p:nvCxnSpPr>
        <p:spPr>
          <a:xfrm flipH="1">
            <a:off x="1763689" y="2617326"/>
            <a:ext cx="3072" cy="452321"/>
          </a:xfrm>
          <a:prstGeom prst="line">
            <a:avLst/>
          </a:prstGeom>
          <a:noFill/>
          <a:ln w="28575" cap="flat" cmpd="sng" algn="ctr">
            <a:solidFill>
              <a:srgbClr val="92D050"/>
            </a:solidFill>
            <a:prstDash val="solid"/>
          </a:ln>
          <a:effectLst/>
        </p:spPr>
      </p:cxnSp>
      <p:sp>
        <p:nvSpPr>
          <p:cNvPr id="25" name="Textfeld 15">
            <a:extLst>
              <a:ext uri="{FF2B5EF4-FFF2-40B4-BE49-F238E27FC236}">
                <a16:creationId xmlns:a16="http://schemas.microsoft.com/office/drawing/2014/main" id="{C232AB8B-45E8-4C1B-AC78-27D847E28122}"/>
              </a:ext>
            </a:extLst>
          </p:cNvPr>
          <p:cNvSpPr txBox="1"/>
          <p:nvPr/>
        </p:nvSpPr>
        <p:spPr>
          <a:xfrm>
            <a:off x="389388" y="3312093"/>
            <a:ext cx="582212" cy="523220"/>
          </a:xfrm>
          <a:prstGeom prst="rect">
            <a:avLst/>
          </a:prstGeom>
          <a:noFill/>
        </p:spPr>
        <p:txBody>
          <a:bodyPr wrap="none" rtlCol="0">
            <a:spAutoFit/>
          </a:bodyPr>
          <a:lstStyle/>
          <a:p>
            <a:pPr algn="ctr" defTabSz="914400" eaLnBrk="1" fontAlgn="auto" hangingPunct="1">
              <a:spcBef>
                <a:spcPts val="0"/>
              </a:spcBef>
              <a:spcAft>
                <a:spcPts val="0"/>
              </a:spcAft>
            </a:pPr>
            <a:r>
              <a:rPr lang="de-DE" sz="1400" b="1" dirty="0">
                <a:solidFill>
                  <a:srgbClr val="84BE57"/>
                </a:solidFill>
                <a:latin typeface="Arial"/>
              </a:rPr>
              <a:t>Jan.</a:t>
            </a:r>
          </a:p>
          <a:p>
            <a:pPr algn="ctr" defTabSz="914400" eaLnBrk="1" fontAlgn="auto" hangingPunct="1">
              <a:spcBef>
                <a:spcPts val="0"/>
              </a:spcBef>
              <a:spcAft>
                <a:spcPts val="0"/>
              </a:spcAft>
            </a:pPr>
            <a:r>
              <a:rPr lang="de-DE" sz="1400" b="1" dirty="0">
                <a:solidFill>
                  <a:srgbClr val="84BE57"/>
                </a:solidFill>
                <a:latin typeface="Arial"/>
              </a:rPr>
              <a:t>2025</a:t>
            </a:r>
          </a:p>
        </p:txBody>
      </p:sp>
      <p:sp>
        <p:nvSpPr>
          <p:cNvPr id="26" name="Textfeld 16">
            <a:extLst>
              <a:ext uri="{FF2B5EF4-FFF2-40B4-BE49-F238E27FC236}">
                <a16:creationId xmlns:a16="http://schemas.microsoft.com/office/drawing/2014/main" id="{835283B7-94CB-4362-A49B-D513D5423BDE}"/>
              </a:ext>
            </a:extLst>
          </p:cNvPr>
          <p:cNvSpPr txBox="1"/>
          <p:nvPr/>
        </p:nvSpPr>
        <p:spPr>
          <a:xfrm>
            <a:off x="1475656" y="3312093"/>
            <a:ext cx="582211" cy="523220"/>
          </a:xfrm>
          <a:prstGeom prst="rect">
            <a:avLst/>
          </a:prstGeom>
          <a:noFill/>
        </p:spPr>
        <p:txBody>
          <a:bodyPr wrap="none" rtlCol="0">
            <a:spAutoFit/>
          </a:bodyPr>
          <a:lstStyle/>
          <a:p>
            <a:pPr algn="ctr" defTabSz="914400" eaLnBrk="1" fontAlgn="auto" hangingPunct="1">
              <a:spcBef>
                <a:spcPts val="0"/>
              </a:spcBef>
              <a:spcAft>
                <a:spcPts val="0"/>
              </a:spcAft>
            </a:pPr>
            <a:r>
              <a:rPr lang="de-DE" sz="1400" b="1" dirty="0">
                <a:solidFill>
                  <a:srgbClr val="84BE57"/>
                </a:solidFill>
                <a:latin typeface="Arial"/>
              </a:rPr>
              <a:t>May</a:t>
            </a:r>
          </a:p>
          <a:p>
            <a:pPr algn="ctr" defTabSz="914400" eaLnBrk="1" fontAlgn="auto" hangingPunct="1">
              <a:spcBef>
                <a:spcPts val="0"/>
              </a:spcBef>
              <a:spcAft>
                <a:spcPts val="0"/>
              </a:spcAft>
            </a:pPr>
            <a:r>
              <a:rPr lang="de-DE" sz="1400" b="1" dirty="0">
                <a:solidFill>
                  <a:srgbClr val="84BE57"/>
                </a:solidFill>
                <a:latin typeface="Arial"/>
              </a:rPr>
              <a:t>2025</a:t>
            </a:r>
          </a:p>
        </p:txBody>
      </p:sp>
      <p:sp>
        <p:nvSpPr>
          <p:cNvPr id="27" name="Textfeld 51">
            <a:extLst>
              <a:ext uri="{FF2B5EF4-FFF2-40B4-BE49-F238E27FC236}">
                <a16:creationId xmlns:a16="http://schemas.microsoft.com/office/drawing/2014/main" id="{72E53CA6-AA96-44F4-87BA-C385104CA280}"/>
              </a:ext>
            </a:extLst>
          </p:cNvPr>
          <p:cNvSpPr txBox="1"/>
          <p:nvPr/>
        </p:nvSpPr>
        <p:spPr>
          <a:xfrm rot="20045067">
            <a:off x="1605799" y="1905487"/>
            <a:ext cx="2294218" cy="307777"/>
          </a:xfrm>
          <a:prstGeom prst="rect">
            <a:avLst/>
          </a:prstGeom>
          <a:noFill/>
        </p:spPr>
        <p:txBody>
          <a:bodyPr wrap="none" rtlCol="0">
            <a:spAutoFit/>
          </a:bodyPr>
          <a:lstStyle/>
          <a:p>
            <a:pPr defTabSz="914400" eaLnBrk="1" fontAlgn="auto" hangingPunct="1">
              <a:spcBef>
                <a:spcPts val="0"/>
              </a:spcBef>
              <a:spcAft>
                <a:spcPts val="0"/>
              </a:spcAft>
            </a:pPr>
            <a:r>
              <a:rPr lang="de-DE" sz="1400">
                <a:solidFill>
                  <a:srgbClr val="84BE57"/>
                </a:solidFill>
                <a:latin typeface="Arial"/>
              </a:rPr>
              <a:t>Selection of Full-proposals</a:t>
            </a:r>
          </a:p>
        </p:txBody>
      </p:sp>
      <p:sp>
        <p:nvSpPr>
          <p:cNvPr id="28" name="Textfeld 54">
            <a:extLst>
              <a:ext uri="{FF2B5EF4-FFF2-40B4-BE49-F238E27FC236}">
                <a16:creationId xmlns:a16="http://schemas.microsoft.com/office/drawing/2014/main" id="{FABC471C-8893-42EB-80A6-E8F30C1FA78D}"/>
              </a:ext>
            </a:extLst>
          </p:cNvPr>
          <p:cNvSpPr txBox="1"/>
          <p:nvPr/>
        </p:nvSpPr>
        <p:spPr>
          <a:xfrm rot="20045067">
            <a:off x="534206" y="2180222"/>
            <a:ext cx="1071127" cy="307777"/>
          </a:xfrm>
          <a:prstGeom prst="rect">
            <a:avLst/>
          </a:prstGeom>
          <a:noFill/>
        </p:spPr>
        <p:txBody>
          <a:bodyPr wrap="none" rtlCol="0">
            <a:spAutoFit/>
          </a:bodyPr>
          <a:lstStyle/>
          <a:p>
            <a:pPr defTabSz="914400" eaLnBrk="1" fontAlgn="auto" hangingPunct="1">
              <a:spcBef>
                <a:spcPts val="0"/>
              </a:spcBef>
              <a:spcAft>
                <a:spcPts val="0"/>
              </a:spcAft>
            </a:pPr>
            <a:r>
              <a:rPr lang="de-DE" sz="1400">
                <a:solidFill>
                  <a:srgbClr val="84BE57"/>
                </a:solidFill>
                <a:latin typeface="Arial"/>
              </a:rPr>
              <a:t>Call launch</a:t>
            </a:r>
          </a:p>
        </p:txBody>
      </p:sp>
      <p:sp>
        <p:nvSpPr>
          <p:cNvPr id="29" name="Pfeil: nach rechts 2">
            <a:extLst>
              <a:ext uri="{FF2B5EF4-FFF2-40B4-BE49-F238E27FC236}">
                <a16:creationId xmlns:a16="http://schemas.microsoft.com/office/drawing/2014/main" id="{608B7877-47C5-42CC-801E-52B82B73A6F9}"/>
              </a:ext>
            </a:extLst>
          </p:cNvPr>
          <p:cNvSpPr/>
          <p:nvPr/>
        </p:nvSpPr>
        <p:spPr>
          <a:xfrm>
            <a:off x="539552" y="2889627"/>
            <a:ext cx="7920880" cy="504056"/>
          </a:xfrm>
          <a:prstGeom prst="rightArrow">
            <a:avLst/>
          </a:prstGeom>
          <a:solidFill>
            <a:srgbClr val="0082B8"/>
          </a:solidFill>
          <a:ln w="10795" cap="flat" cmpd="sng" algn="ctr">
            <a:solidFill>
              <a:srgbClr val="0082B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Arial"/>
              <a:ea typeface="+mn-ea"/>
              <a:cs typeface="+mn-cs"/>
            </a:endParaRPr>
          </a:p>
        </p:txBody>
      </p:sp>
      <p:sp>
        <p:nvSpPr>
          <p:cNvPr id="30" name="Rechteck: abgerundete Ecken 12">
            <a:extLst>
              <a:ext uri="{FF2B5EF4-FFF2-40B4-BE49-F238E27FC236}">
                <a16:creationId xmlns:a16="http://schemas.microsoft.com/office/drawing/2014/main" id="{43889FA7-359C-49C0-93CB-62C32D735D66}"/>
              </a:ext>
            </a:extLst>
          </p:cNvPr>
          <p:cNvSpPr/>
          <p:nvPr/>
        </p:nvSpPr>
        <p:spPr>
          <a:xfrm>
            <a:off x="3275873" y="2817619"/>
            <a:ext cx="4740216" cy="288032"/>
          </a:xfrm>
          <a:prstGeom prst="roundRect">
            <a:avLst/>
          </a:prstGeom>
          <a:solidFill>
            <a:srgbClr val="7ABC3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prstClr val="white"/>
                </a:solidFill>
                <a:effectLst/>
                <a:uLnTx/>
                <a:uFillTx/>
                <a:latin typeface="Arial"/>
                <a:ea typeface="+mn-ea"/>
                <a:cs typeface="+mn-cs"/>
              </a:rPr>
              <a:t>Funding </a:t>
            </a:r>
            <a:r>
              <a:rPr kumimoji="0" lang="de-DE" sz="1400" b="0" i="0" u="none" strike="noStrike" kern="0" cap="none" spc="0" normalizeH="0" baseline="0" noProof="0" dirty="0" err="1">
                <a:ln>
                  <a:noFill/>
                </a:ln>
                <a:solidFill>
                  <a:prstClr val="white"/>
                </a:solidFill>
                <a:effectLst/>
                <a:uLnTx/>
                <a:uFillTx/>
                <a:latin typeface="Arial"/>
                <a:ea typeface="+mn-ea"/>
                <a:cs typeface="+mn-cs"/>
              </a:rPr>
              <a:t>of</a:t>
            </a:r>
            <a:r>
              <a:rPr kumimoji="0" lang="de-DE" sz="1400" b="0" i="0" u="none" strike="noStrike" kern="0" cap="none" spc="0" normalizeH="0" baseline="0" noProof="0" dirty="0">
                <a:ln>
                  <a:noFill/>
                </a:ln>
                <a:solidFill>
                  <a:prstClr val="white"/>
                </a:solidFill>
                <a:effectLst/>
                <a:uLnTx/>
                <a:uFillTx/>
                <a:latin typeface="Arial"/>
                <a:ea typeface="+mn-ea"/>
                <a:cs typeface="+mn-cs"/>
              </a:rPr>
              <a:t> </a:t>
            </a:r>
            <a:r>
              <a:rPr kumimoji="0" lang="de-DE" sz="1400" b="0" i="0" u="none" strike="noStrike" kern="0" cap="none" spc="0" normalizeH="0" baseline="0" noProof="0" dirty="0" err="1">
                <a:ln>
                  <a:noFill/>
                </a:ln>
                <a:solidFill>
                  <a:prstClr val="white"/>
                </a:solidFill>
                <a:effectLst/>
                <a:uLnTx/>
                <a:uFillTx/>
                <a:latin typeface="Arial"/>
                <a:ea typeface="+mn-ea"/>
                <a:cs typeface="+mn-cs"/>
              </a:rPr>
              <a:t>Consortia</a:t>
            </a:r>
            <a:r>
              <a:rPr kumimoji="0" lang="de-DE" sz="1400" b="0" i="0" u="none" strike="noStrike" kern="0" cap="none" spc="0" normalizeH="0" baseline="0" noProof="0">
                <a:ln>
                  <a:noFill/>
                </a:ln>
                <a:solidFill>
                  <a:prstClr val="white"/>
                </a:solidFill>
                <a:effectLst/>
                <a:uLnTx/>
                <a:uFillTx/>
                <a:latin typeface="Arial"/>
                <a:ea typeface="+mn-ea"/>
                <a:cs typeface="+mn-cs"/>
              </a:rPr>
              <a:t> (</a:t>
            </a:r>
            <a:r>
              <a:rPr kumimoji="0" lang="de-DE" sz="1400" b="0" i="0" u="none" strike="noStrike" kern="0" cap="none" spc="0" normalizeH="0" baseline="0" noProof="0" dirty="0">
                <a:ln>
                  <a:noFill/>
                </a:ln>
                <a:solidFill>
                  <a:prstClr val="white"/>
                </a:solidFill>
                <a:effectLst/>
                <a:uLnTx/>
                <a:uFillTx/>
                <a:latin typeface="Arial"/>
                <a:ea typeface="+mn-ea"/>
                <a:cs typeface="+mn-cs"/>
              </a:rPr>
              <a:t>36 </a:t>
            </a:r>
            <a:r>
              <a:rPr kumimoji="0" lang="de-DE" sz="1400" b="0" i="0" u="none" strike="noStrike" kern="0" cap="none" spc="0" normalizeH="0" baseline="0" noProof="0" dirty="0" err="1">
                <a:ln>
                  <a:noFill/>
                </a:ln>
                <a:solidFill>
                  <a:prstClr val="white"/>
                </a:solidFill>
                <a:effectLst/>
                <a:uLnTx/>
                <a:uFillTx/>
                <a:latin typeface="Arial"/>
                <a:ea typeface="+mn-ea"/>
                <a:cs typeface="+mn-cs"/>
              </a:rPr>
              <a:t>months</a:t>
            </a:r>
            <a:r>
              <a:rPr kumimoji="0" lang="de-DE" sz="1400" b="0" i="0" u="none" strike="noStrike" kern="0" cap="none" spc="0" normalizeH="0" baseline="0" noProof="0" dirty="0">
                <a:ln>
                  <a:noFill/>
                </a:ln>
                <a:solidFill>
                  <a:prstClr val="white"/>
                </a:solidFill>
                <a:effectLst/>
                <a:uLnTx/>
                <a:uFillTx/>
                <a:latin typeface="Arial"/>
                <a:ea typeface="+mn-ea"/>
                <a:cs typeface="+mn-cs"/>
              </a:rPr>
              <a:t>)</a:t>
            </a:r>
          </a:p>
        </p:txBody>
      </p:sp>
      <p:cxnSp>
        <p:nvCxnSpPr>
          <p:cNvPr id="31" name="Gerader Verbinder 24">
            <a:extLst>
              <a:ext uri="{FF2B5EF4-FFF2-40B4-BE49-F238E27FC236}">
                <a16:creationId xmlns:a16="http://schemas.microsoft.com/office/drawing/2014/main" id="{E185CF89-544C-4F42-9976-CBED08C37D01}"/>
              </a:ext>
            </a:extLst>
          </p:cNvPr>
          <p:cNvCxnSpPr>
            <a:cxnSpLocks/>
          </p:cNvCxnSpPr>
          <p:nvPr/>
        </p:nvCxnSpPr>
        <p:spPr>
          <a:xfrm flipH="1">
            <a:off x="2771801" y="2612543"/>
            <a:ext cx="3072" cy="452321"/>
          </a:xfrm>
          <a:prstGeom prst="line">
            <a:avLst/>
          </a:prstGeom>
          <a:noFill/>
          <a:ln w="28575" cap="flat" cmpd="sng" algn="ctr">
            <a:solidFill>
              <a:srgbClr val="92D050"/>
            </a:solidFill>
            <a:prstDash val="solid"/>
          </a:ln>
          <a:effectLst/>
        </p:spPr>
      </p:cxnSp>
      <p:sp>
        <p:nvSpPr>
          <p:cNvPr id="32" name="Textfeld 26">
            <a:extLst>
              <a:ext uri="{FF2B5EF4-FFF2-40B4-BE49-F238E27FC236}">
                <a16:creationId xmlns:a16="http://schemas.microsoft.com/office/drawing/2014/main" id="{4E83BC3B-DAB9-4E23-821A-234D0EFC4022}"/>
              </a:ext>
            </a:extLst>
          </p:cNvPr>
          <p:cNvSpPr txBox="1"/>
          <p:nvPr/>
        </p:nvSpPr>
        <p:spPr>
          <a:xfrm>
            <a:off x="2483768" y="3307310"/>
            <a:ext cx="582211" cy="523220"/>
          </a:xfrm>
          <a:prstGeom prst="rect">
            <a:avLst/>
          </a:prstGeom>
          <a:noFill/>
        </p:spPr>
        <p:txBody>
          <a:bodyPr wrap="none" rtlCol="0">
            <a:spAutoFit/>
          </a:bodyPr>
          <a:lstStyle/>
          <a:p>
            <a:pPr algn="ctr" defTabSz="914400" eaLnBrk="1" fontAlgn="auto" hangingPunct="1">
              <a:spcBef>
                <a:spcPts val="0"/>
              </a:spcBef>
              <a:spcAft>
                <a:spcPts val="0"/>
              </a:spcAft>
            </a:pPr>
            <a:r>
              <a:rPr lang="de-DE" sz="1400" b="1" dirty="0" err="1">
                <a:solidFill>
                  <a:srgbClr val="84BE57"/>
                </a:solidFill>
                <a:latin typeface="Arial"/>
              </a:rPr>
              <a:t>Oct</a:t>
            </a:r>
            <a:endParaRPr lang="de-DE" sz="1400" b="1" dirty="0">
              <a:solidFill>
                <a:srgbClr val="84BE57"/>
              </a:solidFill>
              <a:latin typeface="Arial"/>
            </a:endParaRPr>
          </a:p>
          <a:p>
            <a:pPr algn="ctr" defTabSz="914400" eaLnBrk="1" fontAlgn="auto" hangingPunct="1">
              <a:spcBef>
                <a:spcPts val="0"/>
              </a:spcBef>
              <a:spcAft>
                <a:spcPts val="0"/>
              </a:spcAft>
            </a:pPr>
            <a:r>
              <a:rPr lang="de-DE" sz="1400" b="1" dirty="0">
                <a:solidFill>
                  <a:srgbClr val="84BE57"/>
                </a:solidFill>
                <a:latin typeface="Arial"/>
              </a:rPr>
              <a:t>2025</a:t>
            </a:r>
          </a:p>
        </p:txBody>
      </p:sp>
      <p:sp>
        <p:nvSpPr>
          <p:cNvPr id="33" name="Textfeld 27">
            <a:extLst>
              <a:ext uri="{FF2B5EF4-FFF2-40B4-BE49-F238E27FC236}">
                <a16:creationId xmlns:a16="http://schemas.microsoft.com/office/drawing/2014/main" id="{E71B8C0B-2029-43A5-9549-150AE9ED9DB6}"/>
              </a:ext>
            </a:extLst>
          </p:cNvPr>
          <p:cNvSpPr txBox="1"/>
          <p:nvPr/>
        </p:nvSpPr>
        <p:spPr>
          <a:xfrm rot="20045067">
            <a:off x="2671167" y="2052351"/>
            <a:ext cx="1627369" cy="307777"/>
          </a:xfrm>
          <a:prstGeom prst="rect">
            <a:avLst/>
          </a:prstGeom>
          <a:noFill/>
        </p:spPr>
        <p:txBody>
          <a:bodyPr wrap="none" rtlCol="0">
            <a:spAutoFit/>
          </a:bodyPr>
          <a:lstStyle/>
          <a:p>
            <a:pPr defTabSz="914400" eaLnBrk="1" fontAlgn="auto" hangingPunct="1">
              <a:spcBef>
                <a:spcPts val="0"/>
              </a:spcBef>
              <a:spcAft>
                <a:spcPts val="0"/>
              </a:spcAft>
            </a:pPr>
            <a:r>
              <a:rPr lang="de-DE" sz="1400">
                <a:solidFill>
                  <a:srgbClr val="84BE57"/>
                </a:solidFill>
                <a:latin typeface="Arial"/>
              </a:rPr>
              <a:t>Funding decisions</a:t>
            </a:r>
          </a:p>
        </p:txBody>
      </p:sp>
      <p:cxnSp>
        <p:nvCxnSpPr>
          <p:cNvPr id="34" name="Gerader Verbinder 17">
            <a:extLst>
              <a:ext uri="{FF2B5EF4-FFF2-40B4-BE49-F238E27FC236}">
                <a16:creationId xmlns:a16="http://schemas.microsoft.com/office/drawing/2014/main" id="{762B05A1-8223-43F7-9851-2DFC0EC96BA3}"/>
              </a:ext>
            </a:extLst>
          </p:cNvPr>
          <p:cNvCxnSpPr>
            <a:cxnSpLocks/>
          </p:cNvCxnSpPr>
          <p:nvPr/>
        </p:nvCxnSpPr>
        <p:spPr>
          <a:xfrm flipH="1">
            <a:off x="3285475" y="2614142"/>
            <a:ext cx="3072" cy="452321"/>
          </a:xfrm>
          <a:prstGeom prst="line">
            <a:avLst/>
          </a:prstGeom>
          <a:noFill/>
          <a:ln w="28575" cap="flat" cmpd="sng" algn="ctr">
            <a:solidFill>
              <a:srgbClr val="0082B8"/>
            </a:solidFill>
            <a:prstDash val="solid"/>
          </a:ln>
          <a:effectLst/>
        </p:spPr>
      </p:cxnSp>
      <p:sp>
        <p:nvSpPr>
          <p:cNvPr id="35" name="Textfeld 18">
            <a:extLst>
              <a:ext uri="{FF2B5EF4-FFF2-40B4-BE49-F238E27FC236}">
                <a16:creationId xmlns:a16="http://schemas.microsoft.com/office/drawing/2014/main" id="{CA6A4A16-F5F3-41BD-9AC9-5EC78EBEE703}"/>
              </a:ext>
            </a:extLst>
          </p:cNvPr>
          <p:cNvSpPr txBox="1"/>
          <p:nvPr/>
        </p:nvSpPr>
        <p:spPr>
          <a:xfrm>
            <a:off x="2997442" y="3308909"/>
            <a:ext cx="582211" cy="523220"/>
          </a:xfrm>
          <a:prstGeom prst="rect">
            <a:avLst/>
          </a:prstGeom>
          <a:noFill/>
        </p:spPr>
        <p:txBody>
          <a:bodyPr wrap="none" rtlCol="0">
            <a:spAutoFit/>
          </a:bodyPr>
          <a:lstStyle/>
          <a:p>
            <a:pPr algn="ctr" defTabSz="914400" eaLnBrk="1" fontAlgn="auto" hangingPunct="1">
              <a:spcBef>
                <a:spcPts val="0"/>
              </a:spcBef>
              <a:spcAft>
                <a:spcPts val="0"/>
              </a:spcAft>
            </a:pPr>
            <a:r>
              <a:rPr lang="de-DE" sz="1400" b="1" dirty="0">
                <a:solidFill>
                  <a:srgbClr val="0082B8"/>
                </a:solidFill>
                <a:latin typeface="Arial"/>
              </a:rPr>
              <a:t>Jan</a:t>
            </a:r>
          </a:p>
          <a:p>
            <a:pPr algn="ctr" defTabSz="914400" eaLnBrk="1" fontAlgn="auto" hangingPunct="1">
              <a:spcBef>
                <a:spcPts val="0"/>
              </a:spcBef>
              <a:spcAft>
                <a:spcPts val="0"/>
              </a:spcAft>
            </a:pPr>
            <a:r>
              <a:rPr lang="de-DE" sz="1400" b="1" dirty="0">
                <a:solidFill>
                  <a:srgbClr val="0082B8"/>
                </a:solidFill>
                <a:latin typeface="Arial"/>
              </a:rPr>
              <a:t>2026</a:t>
            </a:r>
          </a:p>
        </p:txBody>
      </p:sp>
      <p:sp>
        <p:nvSpPr>
          <p:cNvPr id="36" name="Textfeld 21">
            <a:extLst>
              <a:ext uri="{FF2B5EF4-FFF2-40B4-BE49-F238E27FC236}">
                <a16:creationId xmlns:a16="http://schemas.microsoft.com/office/drawing/2014/main" id="{A972FFD1-7ED7-46E6-9AD9-1AAE06257F54}"/>
              </a:ext>
            </a:extLst>
          </p:cNvPr>
          <p:cNvSpPr txBox="1"/>
          <p:nvPr/>
        </p:nvSpPr>
        <p:spPr>
          <a:xfrm rot="20045067">
            <a:off x="3184200" y="2023429"/>
            <a:ext cx="1845377" cy="307777"/>
          </a:xfrm>
          <a:prstGeom prst="rect">
            <a:avLst/>
          </a:prstGeom>
          <a:noFill/>
        </p:spPr>
        <p:txBody>
          <a:bodyPr wrap="none" rtlCol="0">
            <a:spAutoFit/>
          </a:bodyPr>
          <a:lstStyle/>
          <a:p>
            <a:pPr defTabSz="914400" eaLnBrk="1" fontAlgn="auto" hangingPunct="1">
              <a:spcBef>
                <a:spcPts val="0"/>
              </a:spcBef>
              <a:spcAft>
                <a:spcPts val="0"/>
              </a:spcAft>
            </a:pPr>
            <a:r>
              <a:rPr lang="de-DE" sz="1400">
                <a:solidFill>
                  <a:srgbClr val="0082B8"/>
                </a:solidFill>
                <a:latin typeface="Arial"/>
              </a:rPr>
              <a:t>First projects starting</a:t>
            </a:r>
          </a:p>
        </p:txBody>
      </p:sp>
      <p:cxnSp>
        <p:nvCxnSpPr>
          <p:cNvPr id="37" name="Gerader Verbinder 22">
            <a:extLst>
              <a:ext uri="{FF2B5EF4-FFF2-40B4-BE49-F238E27FC236}">
                <a16:creationId xmlns:a16="http://schemas.microsoft.com/office/drawing/2014/main" id="{F52D9261-0BAC-4746-8288-AFA7171E19A8}"/>
              </a:ext>
            </a:extLst>
          </p:cNvPr>
          <p:cNvCxnSpPr>
            <a:cxnSpLocks/>
          </p:cNvCxnSpPr>
          <p:nvPr/>
        </p:nvCxnSpPr>
        <p:spPr>
          <a:xfrm flipH="1">
            <a:off x="1259633" y="2617326"/>
            <a:ext cx="3072" cy="452321"/>
          </a:xfrm>
          <a:prstGeom prst="line">
            <a:avLst/>
          </a:prstGeom>
          <a:noFill/>
          <a:ln w="28575" cap="flat" cmpd="sng" algn="ctr">
            <a:solidFill>
              <a:srgbClr val="FF0000"/>
            </a:solidFill>
            <a:prstDash val="solid"/>
          </a:ln>
          <a:effectLst/>
        </p:spPr>
      </p:cxnSp>
      <p:sp>
        <p:nvSpPr>
          <p:cNvPr id="38" name="Textfeld 23">
            <a:extLst>
              <a:ext uri="{FF2B5EF4-FFF2-40B4-BE49-F238E27FC236}">
                <a16:creationId xmlns:a16="http://schemas.microsoft.com/office/drawing/2014/main" id="{88D64D24-974C-4AE4-B8DD-82241ADF4F79}"/>
              </a:ext>
            </a:extLst>
          </p:cNvPr>
          <p:cNvSpPr txBox="1"/>
          <p:nvPr/>
        </p:nvSpPr>
        <p:spPr>
          <a:xfrm>
            <a:off x="906679" y="3312093"/>
            <a:ext cx="712054" cy="523220"/>
          </a:xfrm>
          <a:prstGeom prst="rect">
            <a:avLst/>
          </a:prstGeom>
          <a:noFill/>
        </p:spPr>
        <p:txBody>
          <a:bodyPr wrap="none" rtlCol="0">
            <a:spAutoFit/>
          </a:bodyPr>
          <a:lstStyle/>
          <a:p>
            <a:pPr algn="ctr" defTabSz="914400" eaLnBrk="1" fontAlgn="auto" hangingPunct="1">
              <a:spcBef>
                <a:spcPts val="0"/>
              </a:spcBef>
              <a:spcAft>
                <a:spcPts val="0"/>
              </a:spcAft>
            </a:pPr>
            <a:r>
              <a:rPr lang="de-DE" sz="1400" b="1" dirty="0">
                <a:solidFill>
                  <a:srgbClr val="FF0000"/>
                </a:solidFill>
                <a:latin typeface="Arial"/>
              </a:rPr>
              <a:t>March</a:t>
            </a:r>
          </a:p>
          <a:p>
            <a:pPr algn="ctr" defTabSz="914400" eaLnBrk="1" fontAlgn="auto" hangingPunct="1">
              <a:spcBef>
                <a:spcPts val="0"/>
              </a:spcBef>
              <a:spcAft>
                <a:spcPts val="0"/>
              </a:spcAft>
            </a:pPr>
            <a:r>
              <a:rPr lang="de-DE" sz="1400" b="1" dirty="0">
                <a:solidFill>
                  <a:srgbClr val="FF0000"/>
                </a:solidFill>
                <a:latin typeface="Arial"/>
              </a:rPr>
              <a:t>2025</a:t>
            </a:r>
          </a:p>
        </p:txBody>
      </p:sp>
      <p:sp>
        <p:nvSpPr>
          <p:cNvPr id="39" name="Textfeld 25">
            <a:extLst>
              <a:ext uri="{FF2B5EF4-FFF2-40B4-BE49-F238E27FC236}">
                <a16:creationId xmlns:a16="http://schemas.microsoft.com/office/drawing/2014/main" id="{ECF3C18D-87B5-421D-BBD8-0D08D914871C}"/>
              </a:ext>
            </a:extLst>
          </p:cNvPr>
          <p:cNvSpPr txBox="1"/>
          <p:nvPr/>
        </p:nvSpPr>
        <p:spPr>
          <a:xfrm rot="19969710">
            <a:off x="1084508" y="1966177"/>
            <a:ext cx="1837362" cy="307777"/>
          </a:xfrm>
          <a:prstGeom prst="rect">
            <a:avLst/>
          </a:prstGeom>
          <a:noFill/>
        </p:spPr>
        <p:txBody>
          <a:bodyPr wrap="none" rtlCol="0">
            <a:spAutoFit/>
          </a:bodyPr>
          <a:lstStyle/>
          <a:p>
            <a:pPr defTabSz="914400" eaLnBrk="1" fontAlgn="auto" hangingPunct="1">
              <a:spcBef>
                <a:spcPts val="0"/>
              </a:spcBef>
              <a:spcAft>
                <a:spcPts val="0"/>
              </a:spcAft>
            </a:pPr>
            <a:r>
              <a:rPr lang="de-DE" sz="1400">
                <a:solidFill>
                  <a:srgbClr val="FF0000"/>
                </a:solidFill>
                <a:latin typeface="Arial"/>
              </a:rPr>
              <a:t>Submission deadline</a:t>
            </a:r>
          </a:p>
        </p:txBody>
      </p:sp>
    </p:spTree>
    <p:extLst>
      <p:ext uri="{BB962C8B-B14F-4D97-AF65-F5344CB8AC3E}">
        <p14:creationId xmlns:p14="http://schemas.microsoft.com/office/powerpoint/2010/main" val="2890148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JPND Working Group 2025 call</a:t>
            </a:r>
          </a:p>
        </p:txBody>
      </p:sp>
      <p:sp>
        <p:nvSpPr>
          <p:cNvPr id="3" name="Espace réservé du contenu 2"/>
          <p:cNvSpPr>
            <a:spLocks noGrp="1"/>
          </p:cNvSpPr>
          <p:nvPr>
            <p:ph idx="1"/>
          </p:nvPr>
        </p:nvSpPr>
        <p:spPr>
          <a:xfrm>
            <a:off x="323528" y="1059582"/>
            <a:ext cx="7691438" cy="3468687"/>
          </a:xfrm>
        </p:spPr>
        <p:txBody>
          <a:bodyPr/>
          <a:lstStyle/>
          <a:p>
            <a:pPr marL="119062" indent="0">
              <a:buNone/>
            </a:pPr>
            <a:r>
              <a:rPr lang="en-US" sz="2400" b="1" dirty="0"/>
              <a:t>“New advanced cellular models”</a:t>
            </a:r>
          </a:p>
          <a:p>
            <a:endParaRPr lang="en-US" sz="2000" dirty="0"/>
          </a:p>
          <a:p>
            <a:r>
              <a:rPr lang="en-US" sz="1800" dirty="0"/>
              <a:t>Developing novel models that are much more relevant to ND and consider factors such as the progressive nature of the disease, comorbidities, sex differences, genetic background and ageing </a:t>
            </a:r>
          </a:p>
          <a:p>
            <a:endParaRPr lang="en-US" sz="1800" dirty="0"/>
          </a:p>
          <a:p>
            <a:r>
              <a:rPr lang="en-US" sz="1800" dirty="0"/>
              <a:t>Patient-derived induced pluripotent stem cells (iPSCs) and organoid culture in the field, including organ-on-a-chip, microfluids and all kinds of enhanced co-</a:t>
            </a:r>
            <a:r>
              <a:rPr lang="en-US" sz="1800" dirty="0" err="1"/>
              <a:t>cultering</a:t>
            </a:r>
            <a:r>
              <a:rPr lang="en-US" sz="1800" dirty="0"/>
              <a:t> or developing high-throughput culture systems (genetic screenings with CRISPR-libraries). </a:t>
            </a:r>
          </a:p>
          <a:p>
            <a:endParaRPr lang="en-US" sz="1800" dirty="0"/>
          </a:p>
          <a:p>
            <a:r>
              <a:rPr lang="en-US" sz="1800" dirty="0"/>
              <a:t>These approaches have the potential to reduce the need for “classical” animal models and cell systems.</a:t>
            </a:r>
          </a:p>
          <a:p>
            <a:endParaRPr lang="en-US" sz="2000" dirty="0"/>
          </a:p>
        </p:txBody>
      </p:sp>
    </p:spTree>
    <p:extLst>
      <p:ext uri="{BB962C8B-B14F-4D97-AF65-F5344CB8AC3E}">
        <p14:creationId xmlns:p14="http://schemas.microsoft.com/office/powerpoint/2010/main" val="318572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New advanced cellular models focus</a:t>
            </a:r>
          </a:p>
        </p:txBody>
      </p:sp>
      <p:sp>
        <p:nvSpPr>
          <p:cNvPr id="3" name="Espace réservé du contenu 2"/>
          <p:cNvSpPr>
            <a:spLocks noGrp="1"/>
          </p:cNvSpPr>
          <p:nvPr>
            <p:ph idx="1"/>
          </p:nvPr>
        </p:nvSpPr>
        <p:spPr>
          <a:xfrm>
            <a:off x="323528" y="1059582"/>
            <a:ext cx="7691438" cy="3468687"/>
          </a:xfrm>
        </p:spPr>
        <p:txBody>
          <a:bodyPr/>
          <a:lstStyle/>
          <a:p>
            <a:r>
              <a:rPr lang="en-US" sz="1800" dirty="0"/>
              <a:t>Reflect the complex and structured interaction of different cell types (“organoids”) </a:t>
            </a:r>
          </a:p>
          <a:p>
            <a:r>
              <a:rPr lang="en-US" sz="1800" dirty="0"/>
              <a:t>Recapitulate key aspects of the pathology observed in the brain </a:t>
            </a:r>
          </a:p>
          <a:p>
            <a:r>
              <a:rPr lang="en-US" sz="1800" dirty="0"/>
              <a:t>Allow screening and genetic or metabolic perturbations in a high-throughput format</a:t>
            </a:r>
          </a:p>
          <a:p>
            <a:r>
              <a:rPr lang="en-US" sz="1800" dirty="0"/>
              <a:t>Allow differential analyses of cellular sub-compartments</a:t>
            </a:r>
          </a:p>
          <a:p>
            <a:r>
              <a:rPr lang="en-US" sz="1800" dirty="0"/>
              <a:t>Allow multimodal cellular phenotyping</a:t>
            </a:r>
          </a:p>
          <a:p>
            <a:r>
              <a:rPr lang="en-US" sz="1800" dirty="0"/>
              <a:t>Allow to assess the efficacy and safety of potential therapeutic compounds</a:t>
            </a:r>
          </a:p>
          <a:p>
            <a:r>
              <a:rPr lang="en-US" sz="1800" dirty="0"/>
              <a:t>Be compatible with co-culture</a:t>
            </a:r>
          </a:p>
          <a:p>
            <a:r>
              <a:rPr lang="en-US" sz="1800" dirty="0"/>
              <a:t>Possible assembly of various tissues for organoid culture</a:t>
            </a:r>
          </a:p>
          <a:p>
            <a:r>
              <a:rPr lang="en-US" sz="1800" dirty="0"/>
              <a:t>Possible integration on a chip, with or without microfluidics</a:t>
            </a:r>
            <a:endParaRPr lang="en-US" sz="2000" dirty="0"/>
          </a:p>
        </p:txBody>
      </p:sp>
    </p:spTree>
    <p:extLst>
      <p:ext uri="{BB962C8B-B14F-4D97-AF65-F5344CB8AC3E}">
        <p14:creationId xmlns:p14="http://schemas.microsoft.com/office/powerpoint/2010/main" val="102168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New advanced cellular models timeline</a:t>
            </a:r>
          </a:p>
        </p:txBody>
      </p:sp>
      <p:sp>
        <p:nvSpPr>
          <p:cNvPr id="3" name="Espace réservé du contenu 2"/>
          <p:cNvSpPr>
            <a:spLocks noGrp="1"/>
          </p:cNvSpPr>
          <p:nvPr>
            <p:ph idx="1"/>
          </p:nvPr>
        </p:nvSpPr>
        <p:spPr>
          <a:xfrm>
            <a:off x="323528" y="1059582"/>
            <a:ext cx="7691438" cy="3468687"/>
          </a:xfrm>
        </p:spPr>
        <p:txBody>
          <a:bodyPr/>
          <a:lstStyle/>
          <a:p>
            <a:r>
              <a:rPr lang="en-US" sz="1800" dirty="0"/>
              <a:t>Should have been launch in November 2024</a:t>
            </a:r>
          </a:p>
          <a:p>
            <a:pPr marL="119062" indent="0">
              <a:buNone/>
            </a:pPr>
            <a:endParaRPr lang="en-US" sz="1800" dirty="0"/>
          </a:p>
          <a:p>
            <a:r>
              <a:rPr lang="en-US" sz="1800" dirty="0"/>
              <a:t>Still searching for a national agency to launch the call</a:t>
            </a:r>
          </a:p>
          <a:p>
            <a:endParaRPr lang="en-US" sz="1800" dirty="0"/>
          </a:p>
          <a:p>
            <a:r>
              <a:rPr lang="en-US" sz="1800" dirty="0"/>
              <a:t>JPND 2025 is a transition year</a:t>
            </a:r>
            <a:endParaRPr lang="en-US" sz="2000" dirty="0"/>
          </a:p>
        </p:txBody>
      </p:sp>
    </p:spTree>
    <p:extLst>
      <p:ext uri="{BB962C8B-B14F-4D97-AF65-F5344CB8AC3E}">
        <p14:creationId xmlns:p14="http://schemas.microsoft.com/office/powerpoint/2010/main" val="148205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880D33-A42B-4954-A41B-18EABEE83309}"/>
              </a:ext>
            </a:extLst>
          </p:cNvPr>
          <p:cNvSpPr>
            <a:spLocks noGrp="1"/>
          </p:cNvSpPr>
          <p:nvPr>
            <p:ph type="ctrTitle"/>
          </p:nvPr>
        </p:nvSpPr>
        <p:spPr/>
        <p:txBody>
          <a:bodyPr/>
          <a:lstStyle/>
          <a:p>
            <a:r>
              <a:rPr lang="fr-FR" dirty="0"/>
              <a:t>Brain </a:t>
            </a:r>
            <a:r>
              <a:rPr lang="fr-FR" dirty="0" err="1"/>
              <a:t>Health</a:t>
            </a:r>
            <a:r>
              <a:rPr lang="fr-FR" dirty="0"/>
              <a:t> 2026</a:t>
            </a:r>
          </a:p>
        </p:txBody>
      </p:sp>
    </p:spTree>
    <p:extLst>
      <p:ext uri="{BB962C8B-B14F-4D97-AF65-F5344CB8AC3E}">
        <p14:creationId xmlns:p14="http://schemas.microsoft.com/office/powerpoint/2010/main" val="206125677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Brain Health Partnership</a:t>
            </a:r>
          </a:p>
        </p:txBody>
      </p:sp>
      <p:pic>
        <p:nvPicPr>
          <p:cNvPr id="5" name="Image 4">
            <a:extLst>
              <a:ext uri="{FF2B5EF4-FFF2-40B4-BE49-F238E27FC236}">
                <a16:creationId xmlns:a16="http://schemas.microsoft.com/office/drawing/2014/main" id="{B725662E-F751-4925-93BA-BABF39DD04EB}"/>
              </a:ext>
            </a:extLst>
          </p:cNvPr>
          <p:cNvPicPr>
            <a:picLocks noChangeAspect="1"/>
          </p:cNvPicPr>
          <p:nvPr/>
        </p:nvPicPr>
        <p:blipFill rotWithShape="1">
          <a:blip r:embed="rId2"/>
          <a:srcRect t="29000"/>
          <a:stretch/>
        </p:blipFill>
        <p:spPr>
          <a:xfrm>
            <a:off x="-3553" y="1203598"/>
            <a:ext cx="9147553" cy="3772568"/>
          </a:xfrm>
          <a:prstGeom prst="rect">
            <a:avLst/>
          </a:prstGeom>
        </p:spPr>
      </p:pic>
      <p:pic>
        <p:nvPicPr>
          <p:cNvPr id="6" name="Image 5">
            <a:extLst>
              <a:ext uri="{FF2B5EF4-FFF2-40B4-BE49-F238E27FC236}">
                <a16:creationId xmlns:a16="http://schemas.microsoft.com/office/drawing/2014/main" id="{516EE5AB-2CED-4797-AF2A-530EE2A5142F}"/>
              </a:ext>
            </a:extLst>
          </p:cNvPr>
          <p:cNvPicPr>
            <a:picLocks noChangeAspect="1"/>
          </p:cNvPicPr>
          <p:nvPr/>
        </p:nvPicPr>
        <p:blipFill rotWithShape="1">
          <a:blip r:embed="rId2"/>
          <a:srcRect t="29000"/>
          <a:stretch/>
        </p:blipFill>
        <p:spPr>
          <a:xfrm>
            <a:off x="-35827" y="1370932"/>
            <a:ext cx="9147553" cy="3772568"/>
          </a:xfrm>
          <a:prstGeom prst="rect">
            <a:avLst/>
          </a:prstGeom>
        </p:spPr>
      </p:pic>
    </p:spTree>
    <p:extLst>
      <p:ext uri="{BB962C8B-B14F-4D97-AF65-F5344CB8AC3E}">
        <p14:creationId xmlns:p14="http://schemas.microsoft.com/office/powerpoint/2010/main" val="98463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Brain Health</a:t>
            </a:r>
          </a:p>
        </p:txBody>
      </p:sp>
      <p:pic>
        <p:nvPicPr>
          <p:cNvPr id="7" name="Image 6">
            <a:extLst>
              <a:ext uri="{FF2B5EF4-FFF2-40B4-BE49-F238E27FC236}">
                <a16:creationId xmlns:a16="http://schemas.microsoft.com/office/drawing/2014/main" id="{0B983433-9F79-4B8F-B4B2-72CD2CEAA3D6}"/>
              </a:ext>
            </a:extLst>
          </p:cNvPr>
          <p:cNvPicPr>
            <a:picLocks noChangeAspect="1"/>
          </p:cNvPicPr>
          <p:nvPr/>
        </p:nvPicPr>
        <p:blipFill rotWithShape="1">
          <a:blip r:embed="rId2"/>
          <a:srcRect t="30400"/>
          <a:stretch/>
        </p:blipFill>
        <p:spPr>
          <a:xfrm>
            <a:off x="67734" y="1496600"/>
            <a:ext cx="9084301" cy="3638279"/>
          </a:xfrm>
          <a:prstGeom prst="rect">
            <a:avLst/>
          </a:prstGeom>
        </p:spPr>
      </p:pic>
    </p:spTree>
    <p:extLst>
      <p:ext uri="{BB962C8B-B14F-4D97-AF65-F5344CB8AC3E}">
        <p14:creationId xmlns:p14="http://schemas.microsoft.com/office/powerpoint/2010/main" val="379755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EP Brain Health Mission and Vision</a:t>
            </a:r>
          </a:p>
        </p:txBody>
      </p:sp>
      <p:pic>
        <p:nvPicPr>
          <p:cNvPr id="6" name="Grafik 12">
            <a:hlinkClick r:id="rId2"/>
            <a:extLst>
              <a:ext uri="{FF2B5EF4-FFF2-40B4-BE49-F238E27FC236}">
                <a16:creationId xmlns:a16="http://schemas.microsoft.com/office/drawing/2014/main" id="{AE817259-A8DE-47B5-9FB6-302A217900CC}"/>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183141" y="1226700"/>
            <a:ext cx="1728642" cy="603323"/>
          </a:xfrm>
          <a:prstGeom prst="rect">
            <a:avLst/>
          </a:prstGeom>
        </p:spPr>
      </p:pic>
      <p:sp>
        <p:nvSpPr>
          <p:cNvPr id="9" name="Text Placeholder 7">
            <a:extLst>
              <a:ext uri="{FF2B5EF4-FFF2-40B4-BE49-F238E27FC236}">
                <a16:creationId xmlns:a16="http://schemas.microsoft.com/office/drawing/2014/main" id="{898DD40E-30B2-4CEA-9AAD-E482C12B3ED5}"/>
              </a:ext>
            </a:extLst>
          </p:cNvPr>
          <p:cNvSpPr txBox="1">
            <a:spLocks/>
          </p:cNvSpPr>
          <p:nvPr/>
        </p:nvSpPr>
        <p:spPr>
          <a:xfrm>
            <a:off x="251520" y="1727790"/>
            <a:ext cx="8227457" cy="864096"/>
          </a:xfrm>
          <a:prstGeom prst="roundRect">
            <a:avLst>
              <a:gd name="adj" fmla="val 2767"/>
            </a:avLst>
          </a:prstGeom>
          <a:solidFill>
            <a:srgbClr val="FFFFFF"/>
          </a:solidFill>
        </p:spPr>
        <p:txBody>
          <a:bodyPr vert="horz" lIns="108000" tIns="144000" rIns="144000" bIns="60949" rtlCol="0">
            <a:noAutofit/>
          </a:bodyPr>
          <a:lstStyle>
            <a:lvl1pPr marL="257175" indent="-257175" algn="l" defTabSz="685800" rtl="0" eaLnBrk="1" latinLnBrk="0" hangingPunct="1">
              <a:lnSpc>
                <a:spcPct val="90000"/>
              </a:lnSpc>
              <a:spcBef>
                <a:spcPts val="300"/>
              </a:spcBef>
              <a:spcAft>
                <a:spcPts val="450"/>
              </a:spcAft>
              <a:buClr>
                <a:schemeClr val="accent1"/>
              </a:buClr>
              <a:buFont typeface="Arial" panose="020B0604020202020204" pitchFamily="34" charset="0"/>
              <a:buChar char="•"/>
              <a:defRPr sz="1500" b="0" kern="1200">
                <a:solidFill>
                  <a:schemeClr val="tx1"/>
                </a:solidFill>
                <a:latin typeface="+mj-lt"/>
                <a:ea typeface="+mn-ea"/>
                <a:cs typeface="Courier New" panose="02070309020205020404" pitchFamily="49" charset="0"/>
              </a:defRPr>
            </a:lvl1pPr>
            <a:lvl2pPr marL="712608" marR="0" indent="-214313" algn="l" defTabSz="914240" rtl="0" eaLnBrk="1" fontAlgn="auto" latinLnBrk="0" hangingPunct="1">
              <a:lnSpc>
                <a:spcPct val="100000"/>
              </a:lnSpc>
              <a:spcBef>
                <a:spcPct val="20000"/>
              </a:spcBef>
              <a:spcAft>
                <a:spcPts val="1350"/>
              </a:spcAft>
              <a:buClr>
                <a:schemeClr val="accent1">
                  <a:lumMod val="60000"/>
                  <a:lumOff val="40000"/>
                </a:schemeClr>
              </a:buClr>
              <a:buSzTx/>
              <a:buFont typeface="Arial" panose="020B0604020202020204" pitchFamily="34" charset="0"/>
              <a:buChar char="•"/>
              <a:tabLst/>
              <a:defRPr sz="1500" kern="1200">
                <a:solidFill>
                  <a:schemeClr val="tx1"/>
                </a:solidFill>
                <a:latin typeface="+mj-lt"/>
                <a:ea typeface="+mn-ea"/>
                <a:cs typeface="+mn-cs"/>
              </a:defRPr>
            </a:lvl2pPr>
            <a:lvl3pPr marL="1128552" marR="0" indent="-214313" algn="l" defTabSz="914240" rtl="0" eaLnBrk="1" fontAlgn="auto" latinLnBrk="0" hangingPunct="1">
              <a:lnSpc>
                <a:spcPct val="100000"/>
              </a:lnSpc>
              <a:spcBef>
                <a:spcPct val="20000"/>
              </a:spcBef>
              <a:spcAft>
                <a:spcPts val="1350"/>
              </a:spcAft>
              <a:buClr>
                <a:schemeClr val="accent1">
                  <a:lumMod val="40000"/>
                  <a:lumOff val="60000"/>
                </a:schemeClr>
              </a:buClr>
              <a:buSzTx/>
              <a:buFont typeface="Arial" panose="020B0604020202020204" pitchFamily="34" charset="0"/>
              <a:buChar char="•"/>
              <a:tabLst/>
              <a:defRPr sz="1500" kern="1200">
                <a:solidFill>
                  <a:schemeClr val="tx1"/>
                </a:solidFill>
                <a:latin typeface="+mj-lt"/>
                <a:ea typeface="+mn-ea"/>
                <a:cs typeface="+mn-cs"/>
              </a:defRPr>
            </a:lvl3pPr>
            <a:lvl4pPr marL="1585673" marR="0" indent="-214313" algn="l" defTabSz="914240" rtl="0" eaLnBrk="1" fontAlgn="auto" latinLnBrk="0" hangingPunct="1">
              <a:lnSpc>
                <a:spcPct val="100000"/>
              </a:lnSpc>
              <a:spcBef>
                <a:spcPct val="20000"/>
              </a:spcBef>
              <a:spcAft>
                <a:spcPts val="1350"/>
              </a:spcAft>
              <a:buClr>
                <a:schemeClr val="accent1">
                  <a:lumMod val="20000"/>
                  <a:lumOff val="80000"/>
                </a:schemeClr>
              </a:buClr>
              <a:buSzTx/>
              <a:buFont typeface="Arial" panose="020B0604020202020204" pitchFamily="34" charset="0"/>
              <a:buChar char="•"/>
              <a:tabLst/>
              <a:defRPr sz="1500" kern="1200">
                <a:solidFill>
                  <a:schemeClr val="tx1"/>
                </a:solidFill>
                <a:latin typeface="+mj-lt"/>
                <a:ea typeface="+mn-ea"/>
                <a:cs typeface="+mn-cs"/>
              </a:defRPr>
            </a:lvl4pPr>
            <a:lvl5pPr marL="2057040" marR="0" indent="-228560" algn="l" defTabSz="914240" rtl="0" eaLnBrk="1" fontAlgn="auto" latinLnBrk="0" hangingPunct="1">
              <a:lnSpc>
                <a:spcPct val="100000"/>
              </a:lnSpc>
              <a:spcBef>
                <a:spcPct val="20000"/>
              </a:spcBef>
              <a:spcAft>
                <a:spcPts val="1350"/>
              </a:spcAft>
              <a:buClr>
                <a:schemeClr val="accent4"/>
              </a:buClr>
              <a:buSzTx/>
              <a:buFont typeface="Arial" panose="020B0604020202020204" pitchFamily="34" charset="0"/>
              <a:buChar char="•"/>
              <a:tabLst/>
              <a:defRPr sz="10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300"/>
              </a:spcBef>
              <a:spcAft>
                <a:spcPts val="450"/>
              </a:spcAft>
              <a:buClr>
                <a:srgbClr val="E18000"/>
              </a:buClr>
              <a:buSzTx/>
              <a:buNone/>
              <a:tabLst/>
              <a:defRPr/>
            </a:pPr>
            <a:r>
              <a:rPr kumimoji="0" lang="en-GB" sz="1800" b="1" i="0" u="none" strike="noStrike" kern="1200" cap="none" spc="0" normalizeH="0" baseline="0" noProof="0" dirty="0">
                <a:ln>
                  <a:noFill/>
                </a:ln>
                <a:solidFill>
                  <a:srgbClr val="002B55"/>
                </a:solidFill>
                <a:effectLst/>
                <a:uLnTx/>
                <a:uFillTx/>
                <a:latin typeface="Segoe UI"/>
                <a:ea typeface="+mn-ea"/>
                <a:cs typeface="Courier New" panose="02070309020205020404" pitchFamily="49" charset="0"/>
              </a:rPr>
              <a:t>Improved brain health for all</a:t>
            </a:r>
            <a:r>
              <a:rPr kumimoji="0" lang="en-GB" sz="1800" b="0" i="0" u="none" strike="noStrike" kern="1200" cap="none" spc="0" normalizeH="0" baseline="0" noProof="0" dirty="0">
                <a:ln>
                  <a:noFill/>
                </a:ln>
                <a:solidFill>
                  <a:srgbClr val="002B55"/>
                </a:solidFill>
                <a:effectLst/>
                <a:uLnTx/>
                <a:uFillTx/>
                <a:latin typeface="Segoe UI"/>
                <a:ea typeface="+mn-ea"/>
                <a:cs typeface="Courier New" panose="02070309020205020404" pitchFamily="49" charset="0"/>
              </a:rPr>
              <a:t>, developing scientific knowledge as a ground to promote brain health throughout lifetime, to prevent and to cure brain diseases as well as to improve wellbeing of people living with neurological and mental disorders in Europe and beyond. </a:t>
            </a:r>
          </a:p>
        </p:txBody>
      </p:sp>
      <p:sp>
        <p:nvSpPr>
          <p:cNvPr id="10" name="Text Placeholder 7">
            <a:extLst>
              <a:ext uri="{FF2B5EF4-FFF2-40B4-BE49-F238E27FC236}">
                <a16:creationId xmlns:a16="http://schemas.microsoft.com/office/drawing/2014/main" id="{3321551C-8D18-4C72-929C-2D29340D5929}"/>
              </a:ext>
            </a:extLst>
          </p:cNvPr>
          <p:cNvSpPr txBox="1">
            <a:spLocks/>
          </p:cNvSpPr>
          <p:nvPr/>
        </p:nvSpPr>
        <p:spPr>
          <a:xfrm>
            <a:off x="249537" y="3507854"/>
            <a:ext cx="7994872" cy="864096"/>
          </a:xfrm>
          <a:prstGeom prst="roundRect">
            <a:avLst>
              <a:gd name="adj" fmla="val 2767"/>
            </a:avLst>
          </a:prstGeom>
          <a:solidFill>
            <a:srgbClr val="FFFFFF"/>
          </a:solidFill>
        </p:spPr>
        <p:txBody>
          <a:bodyPr vert="horz" lIns="81000" tIns="108000" rIns="108000" bIns="45712" rtlCol="0">
            <a:noAutofit/>
          </a:bodyPr>
          <a:lstStyle>
            <a:lvl1pPr marL="342900" indent="-342900" algn="l" defTabSz="1218987" rtl="0" eaLnBrk="1" latinLnBrk="0" hangingPunct="1">
              <a:spcBef>
                <a:spcPts val="400"/>
              </a:spcBef>
              <a:spcAft>
                <a:spcPts val="600"/>
              </a:spcAft>
              <a:buClr>
                <a:schemeClr val="accent1"/>
              </a:buClr>
              <a:buFont typeface="Arial" panose="020B0604020202020204" pitchFamily="34" charset="0"/>
              <a:buChar char="•"/>
              <a:defRPr sz="2000" kern="1200">
                <a:solidFill>
                  <a:srgbClr val="172C65"/>
                </a:solidFill>
                <a:latin typeface="+mj-lt"/>
                <a:ea typeface="Open Sans" panose="020B0606030504020204" pitchFamily="34" charset="0"/>
                <a:cs typeface="Open Sans" panose="020B0606030504020204" pitchFamily="34" charset="0"/>
              </a:defRPr>
            </a:lvl1pPr>
            <a:lvl2pPr marL="950144" marR="0" indent="-285750" algn="l" defTabSz="1218987" rtl="0" eaLnBrk="1" fontAlgn="auto" latinLnBrk="0" hangingPunct="1">
              <a:lnSpc>
                <a:spcPct val="100000"/>
              </a:lnSpc>
              <a:spcBef>
                <a:spcPct val="20000"/>
              </a:spcBef>
              <a:spcAft>
                <a:spcPts val="1800"/>
              </a:spcAft>
              <a:buClr>
                <a:schemeClr val="accent1">
                  <a:lumMod val="60000"/>
                  <a:lumOff val="40000"/>
                </a:schemeClr>
              </a:buClr>
              <a:buSzTx/>
              <a:buFont typeface="Arial" panose="020B0604020202020204" pitchFamily="34" charset="0"/>
              <a:buChar char="•"/>
              <a:tabLst/>
              <a:defRPr sz="2000" kern="1200">
                <a:solidFill>
                  <a:srgbClr val="172C65"/>
                </a:solidFill>
                <a:latin typeface="+mj-lt"/>
                <a:ea typeface="Open Sans" panose="020B0606030504020204" pitchFamily="34" charset="0"/>
                <a:cs typeface="Open Sans" panose="020B0606030504020204" pitchFamily="34" charset="0"/>
              </a:defRPr>
            </a:lvl2pPr>
            <a:lvl3pPr marL="1504736" marR="0" indent="-285750" algn="l" defTabSz="1218987" rtl="0" eaLnBrk="1" fontAlgn="auto" latinLnBrk="0" hangingPunct="1">
              <a:lnSpc>
                <a:spcPct val="100000"/>
              </a:lnSpc>
              <a:spcBef>
                <a:spcPct val="20000"/>
              </a:spcBef>
              <a:spcAft>
                <a:spcPts val="1800"/>
              </a:spcAft>
              <a:buClr>
                <a:schemeClr val="accent1">
                  <a:lumMod val="40000"/>
                  <a:lumOff val="60000"/>
                </a:schemeClr>
              </a:buClr>
              <a:buSzTx/>
              <a:buFont typeface="Arial" panose="020B0604020202020204" pitchFamily="34" charset="0"/>
              <a:buChar char="•"/>
              <a:tabLst/>
              <a:defRPr sz="2000" kern="1200">
                <a:solidFill>
                  <a:srgbClr val="172C65"/>
                </a:solidFill>
                <a:latin typeface="+mj-lt"/>
                <a:ea typeface="Open Sans" panose="020B0606030504020204" pitchFamily="34" charset="0"/>
                <a:cs typeface="Open Sans" panose="020B0606030504020204" pitchFamily="34" charset="0"/>
              </a:defRPr>
            </a:lvl3pPr>
            <a:lvl4pPr marL="2114230" marR="0" indent="-285750" algn="l" defTabSz="1218987" rtl="0" eaLnBrk="1" fontAlgn="auto" latinLnBrk="0" hangingPunct="1">
              <a:lnSpc>
                <a:spcPct val="100000"/>
              </a:lnSpc>
              <a:spcBef>
                <a:spcPct val="20000"/>
              </a:spcBef>
              <a:spcAft>
                <a:spcPts val="1800"/>
              </a:spcAft>
              <a:buClr>
                <a:schemeClr val="accent1">
                  <a:lumMod val="20000"/>
                  <a:lumOff val="80000"/>
                </a:schemeClr>
              </a:buClr>
              <a:buSzTx/>
              <a:buFont typeface="Arial" panose="020B0604020202020204" pitchFamily="34" charset="0"/>
              <a:buChar char="•"/>
              <a:tabLst/>
              <a:defRPr sz="2000" kern="1200">
                <a:solidFill>
                  <a:srgbClr val="172C65"/>
                </a:solidFill>
                <a:latin typeface="+mj-lt"/>
                <a:ea typeface="Open Sans" panose="020B0606030504020204" pitchFamily="34" charset="0"/>
                <a:cs typeface="Open Sans" panose="020B0606030504020204" pitchFamily="34" charset="0"/>
              </a:defRPr>
            </a:lvl4pPr>
            <a:lvl5pPr marL="2742720" marR="0" indent="-304747" algn="l" defTabSz="1218987" rtl="0" eaLnBrk="1" fontAlgn="auto" latinLnBrk="0" hangingPunct="1">
              <a:lnSpc>
                <a:spcPct val="100000"/>
              </a:lnSpc>
              <a:spcBef>
                <a:spcPct val="20000"/>
              </a:spcBef>
              <a:spcAft>
                <a:spcPts val="1800"/>
              </a:spcAft>
              <a:buClr>
                <a:schemeClr val="accent4"/>
              </a:buClr>
              <a:buSzTx/>
              <a:buFont typeface="Arial" panose="020B0604020202020204" pitchFamily="34" charset="0"/>
              <a:buChar char="•"/>
              <a:tabLst/>
              <a:defRPr sz="1400" kern="1200">
                <a:solidFill>
                  <a:srgbClr val="172C65"/>
                </a:solidFill>
                <a:latin typeface="+mj-lt"/>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just" defTabSz="914240" fontAlgn="auto">
              <a:spcBef>
                <a:spcPts val="300"/>
              </a:spcBef>
              <a:spcAft>
                <a:spcPts val="450"/>
              </a:spcAft>
              <a:buClr>
                <a:srgbClr val="E18000"/>
              </a:buClr>
              <a:buNone/>
            </a:pPr>
            <a:r>
              <a:rPr lang="en-GB" sz="1800" dirty="0">
                <a:latin typeface="Segoe UI"/>
              </a:rPr>
              <a:t>To support brain health </a:t>
            </a:r>
            <a:r>
              <a:rPr lang="en-GB" sz="1800" b="1" dirty="0">
                <a:latin typeface="Segoe UI"/>
              </a:rPr>
              <a:t>research and innovation </a:t>
            </a:r>
            <a:r>
              <a:rPr lang="en-GB" sz="1800" dirty="0">
                <a:latin typeface="Segoe UI"/>
              </a:rPr>
              <a:t>by strengthening transnational collaboration and alignment to enhance understanding of the brain and to promote the </a:t>
            </a:r>
            <a:r>
              <a:rPr lang="en-GB" sz="1800" b="1" dirty="0">
                <a:latin typeface="Segoe UI"/>
              </a:rPr>
              <a:t>translation of results into tailored solutions </a:t>
            </a:r>
            <a:r>
              <a:rPr lang="en-GB" sz="1800" dirty="0">
                <a:latin typeface="Segoe UI"/>
              </a:rPr>
              <a:t>for prevention, diagnosis, treatment and care accessible for all.</a:t>
            </a:r>
          </a:p>
        </p:txBody>
      </p:sp>
      <p:sp>
        <p:nvSpPr>
          <p:cNvPr id="11" name="Text Placeholder 5">
            <a:extLst>
              <a:ext uri="{FF2B5EF4-FFF2-40B4-BE49-F238E27FC236}">
                <a16:creationId xmlns:a16="http://schemas.microsoft.com/office/drawing/2014/main" id="{3C09A164-A773-4733-A4CE-1BDE9B194946}"/>
              </a:ext>
            </a:extLst>
          </p:cNvPr>
          <p:cNvSpPr txBox="1">
            <a:spLocks/>
          </p:cNvSpPr>
          <p:nvPr/>
        </p:nvSpPr>
        <p:spPr>
          <a:xfrm>
            <a:off x="277352" y="1335683"/>
            <a:ext cx="5114654" cy="29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45720" bIns="45720" numCol="1" anchor="ctr" anchorCtr="0" compatLnSpc="1">
            <a:prstTxWarp prst="textNoShape">
              <a:avLst/>
            </a:prstTxWarp>
          </a:bodyPr>
          <a:lstStyle>
            <a:lvl1pPr>
              <a:defRPr sz="2400" b="1">
                <a:solidFill>
                  <a:schemeClr val="accent6">
                    <a:lumMod val="75000"/>
                    <a:lumOff val="25000"/>
                  </a:schemeClr>
                </a:solidFill>
                <a:latin typeface="+mj-lt"/>
                <a:ea typeface="ＭＳ Ｐゴシック" pitchFamily="24" charset="-128"/>
                <a:cs typeface="ＭＳ Ｐゴシック" pitchFamily="24" charset="-128"/>
              </a:defRPr>
            </a:lvl1pPr>
            <a:lvl2pPr>
              <a:defRPr sz="2400" b="1">
                <a:solidFill>
                  <a:srgbClr val="328396"/>
                </a:solidFill>
                <a:latin typeface="Arial" pitchFamily="24" charset="0"/>
                <a:ea typeface="ＭＳ Ｐゴシック" pitchFamily="24" charset="-128"/>
                <a:cs typeface="ＭＳ Ｐゴシック" pitchFamily="24" charset="-128"/>
              </a:defRPr>
            </a:lvl2pPr>
            <a:lvl3pPr>
              <a:defRPr sz="2400" b="1">
                <a:solidFill>
                  <a:srgbClr val="328396"/>
                </a:solidFill>
                <a:latin typeface="Arial" pitchFamily="24" charset="0"/>
                <a:ea typeface="ＭＳ Ｐゴシック" pitchFamily="24" charset="-128"/>
                <a:cs typeface="ＭＳ Ｐゴシック" pitchFamily="24" charset="-128"/>
              </a:defRPr>
            </a:lvl3pPr>
            <a:lvl4pPr>
              <a:defRPr sz="2400" b="1">
                <a:solidFill>
                  <a:srgbClr val="328396"/>
                </a:solidFill>
                <a:latin typeface="Arial" pitchFamily="24" charset="0"/>
                <a:ea typeface="ＭＳ Ｐゴシック" pitchFamily="24" charset="-128"/>
                <a:cs typeface="ＭＳ Ｐゴシック" pitchFamily="24" charset="-128"/>
              </a:defRPr>
            </a:lvl4pPr>
            <a:lvl5pPr>
              <a:defRPr sz="2400" b="1">
                <a:solidFill>
                  <a:srgbClr val="328396"/>
                </a:solidFill>
                <a:latin typeface="Arial" pitchFamily="24" charset="0"/>
                <a:ea typeface="ＭＳ Ｐゴシック" pitchFamily="24" charset="-128"/>
                <a:cs typeface="ＭＳ Ｐゴシック" pitchFamily="24" charset="-128"/>
              </a:defRPr>
            </a:lvl5pPr>
            <a:lvl6pPr marL="45720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6pPr>
            <a:lvl7pPr marL="91440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7pPr>
            <a:lvl8pPr marL="137160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8pPr>
            <a:lvl9pPr marL="1828800" fontAlgn="base">
              <a:spcBef>
                <a:spcPct val="0"/>
              </a:spcBef>
              <a:spcAft>
                <a:spcPct val="0"/>
              </a:spcAft>
              <a:defRPr sz="4500" b="1">
                <a:solidFill>
                  <a:srgbClr val="FFC800"/>
                </a:solidFill>
                <a:latin typeface="Corbel" pitchFamily="24" charset="0"/>
                <a:ea typeface="ＭＳ Ｐゴシック" pitchFamily="24" charset="-128"/>
                <a:cs typeface="ＭＳ Ｐゴシック" pitchFamily="24" charset="-128"/>
              </a:defRPr>
            </a:lvl9pPr>
          </a:lstStyle>
          <a:p>
            <a:r>
              <a:rPr lang="en-BE" sz="2000" dirty="0"/>
              <a:t>Vision</a:t>
            </a:r>
            <a:endParaRPr lang="en-GB" dirty="0"/>
          </a:p>
        </p:txBody>
      </p:sp>
      <p:sp>
        <p:nvSpPr>
          <p:cNvPr id="12" name="Text Placeholder 5">
            <a:extLst>
              <a:ext uri="{FF2B5EF4-FFF2-40B4-BE49-F238E27FC236}">
                <a16:creationId xmlns:a16="http://schemas.microsoft.com/office/drawing/2014/main" id="{494B7037-49C7-495C-BF8A-F67CD362B58A}"/>
              </a:ext>
            </a:extLst>
          </p:cNvPr>
          <p:cNvSpPr txBox="1">
            <a:spLocks/>
          </p:cNvSpPr>
          <p:nvPr/>
        </p:nvSpPr>
        <p:spPr>
          <a:xfrm>
            <a:off x="315493" y="3085642"/>
            <a:ext cx="5114654" cy="298796"/>
          </a:xfrm>
          <a:prstGeom prst="rect">
            <a:avLst/>
          </a:prstGeom>
          <a:noFill/>
        </p:spPr>
        <p:txBody>
          <a:bodyPr vert="horz" lIns="0" tIns="45712" rIns="0" bIns="45712" rtlCol="0">
            <a:noAutofit/>
          </a:bodyPr>
          <a:lstStyle>
            <a:lvl1pPr marL="0" indent="0" algn="l" defTabSz="1218987" rtl="0" eaLnBrk="1" latinLnBrk="0" hangingPunct="1">
              <a:spcBef>
                <a:spcPct val="20000"/>
              </a:spcBef>
              <a:spcAft>
                <a:spcPts val="1800"/>
              </a:spcAft>
              <a:buClr>
                <a:schemeClr val="accent1"/>
              </a:buClr>
              <a:buFont typeface="Arial" panose="020B0604020202020204" pitchFamily="34" charset="0"/>
              <a:buNone/>
              <a:defRPr sz="2200" kern="1200">
                <a:solidFill>
                  <a:srgbClr val="172C65"/>
                </a:solidFill>
                <a:latin typeface="+mj-lt"/>
                <a:ea typeface="Open Sans" panose="020B0606030504020204" pitchFamily="34" charset="0"/>
                <a:cs typeface="Open Sans" panose="020B0606030504020204" pitchFamily="34" charset="0"/>
              </a:defRPr>
            </a:lvl1pPr>
            <a:lvl2pPr marL="1066694" indent="-457200" algn="l" defTabSz="1218987" rtl="0" eaLnBrk="1" latinLnBrk="0" hangingPunct="1">
              <a:spcBef>
                <a:spcPct val="20000"/>
              </a:spcBef>
              <a:spcAft>
                <a:spcPts val="1800"/>
              </a:spcAft>
              <a:buClr>
                <a:schemeClr val="accent1">
                  <a:lumMod val="60000"/>
                  <a:lumOff val="40000"/>
                </a:schemeClr>
              </a:buClr>
              <a:buFont typeface="Arial" panose="020B0604020202020204" pitchFamily="34" charset="0"/>
              <a:buChar char="•"/>
              <a:defRPr sz="2000" kern="1200">
                <a:solidFill>
                  <a:srgbClr val="172C65"/>
                </a:solidFill>
                <a:latin typeface="+mj-lt"/>
                <a:ea typeface="Open Sans" panose="020B0606030504020204" pitchFamily="34" charset="0"/>
                <a:cs typeface="Open Sans" panose="020B0606030504020204" pitchFamily="34" charset="0"/>
              </a:defRPr>
            </a:lvl2pPr>
            <a:lvl3pPr marL="1504736" indent="-285750" algn="l" defTabSz="1218987" rtl="0" eaLnBrk="1" latinLnBrk="0" hangingPunct="1">
              <a:spcBef>
                <a:spcPct val="20000"/>
              </a:spcBef>
              <a:spcAft>
                <a:spcPts val="1800"/>
              </a:spcAft>
              <a:buClr>
                <a:schemeClr val="accent1">
                  <a:lumMod val="40000"/>
                  <a:lumOff val="60000"/>
                </a:schemeClr>
              </a:buClr>
              <a:buFont typeface="Arial" panose="020B0604020202020204" pitchFamily="34" charset="0"/>
              <a:buChar char="•"/>
              <a:defRPr sz="1800" kern="1200">
                <a:solidFill>
                  <a:srgbClr val="172C65"/>
                </a:solidFill>
                <a:latin typeface="+mj-lt"/>
                <a:ea typeface="Open Sans" panose="020B0606030504020204" pitchFamily="34" charset="0"/>
                <a:cs typeface="Open Sans" panose="020B0606030504020204" pitchFamily="34" charset="0"/>
              </a:defRPr>
            </a:lvl3pPr>
            <a:lvl4pPr marL="2114230" indent="-285750" algn="l" defTabSz="1218987" rtl="0" eaLnBrk="1" latinLnBrk="0" hangingPunct="1">
              <a:spcBef>
                <a:spcPct val="20000"/>
              </a:spcBef>
              <a:spcAft>
                <a:spcPts val="1800"/>
              </a:spcAft>
              <a:buClr>
                <a:schemeClr val="accent1">
                  <a:lumMod val="20000"/>
                  <a:lumOff val="80000"/>
                </a:schemeClr>
              </a:buClr>
              <a:buFont typeface="Arial" panose="020B0604020202020204" pitchFamily="34" charset="0"/>
              <a:buChar char="•"/>
              <a:defRPr sz="1600" kern="1200">
                <a:solidFill>
                  <a:srgbClr val="172C65"/>
                </a:solidFill>
                <a:latin typeface="+mj-lt"/>
                <a:ea typeface="Open Sans" panose="020B0606030504020204" pitchFamily="34" charset="0"/>
                <a:cs typeface="Open Sans" panose="020B0606030504020204" pitchFamily="34" charset="0"/>
              </a:defRPr>
            </a:lvl4pPr>
            <a:lvl5pPr marL="2742720" indent="-304747" algn="l" defTabSz="1218987" rtl="0" eaLnBrk="1" latinLnBrk="0" hangingPunct="1">
              <a:spcBef>
                <a:spcPct val="20000"/>
              </a:spcBef>
              <a:spcAft>
                <a:spcPts val="1800"/>
              </a:spcAft>
              <a:buClr>
                <a:schemeClr val="accent3"/>
              </a:buClr>
              <a:buSzPct val="70000"/>
              <a:buFont typeface="Arial" panose="020B0604020202020204" pitchFamily="34" charset="0"/>
              <a:buChar char="•"/>
              <a:defRPr sz="1400" kern="1200">
                <a:solidFill>
                  <a:srgbClr val="172C65"/>
                </a:solidFill>
                <a:latin typeface="+mj-lt"/>
                <a:ea typeface="Open Sans" panose="020B0606030504020204" pitchFamily="34" charset="0"/>
                <a:cs typeface="Open Sans" panose="020B0606030504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defTabSz="914240" fontAlgn="auto">
              <a:spcAft>
                <a:spcPts val="1350"/>
              </a:spcAft>
              <a:buClr>
                <a:srgbClr val="E18000"/>
              </a:buClr>
            </a:pPr>
            <a:r>
              <a:rPr lang="en-BE" sz="2000" b="1" dirty="0">
                <a:solidFill>
                  <a:schemeClr val="accent6">
                    <a:lumMod val="75000"/>
                    <a:lumOff val="25000"/>
                  </a:schemeClr>
                </a:solidFill>
                <a:ea typeface="ＭＳ Ｐゴシック" pitchFamily="24" charset="-128"/>
              </a:rPr>
              <a:t>Mission</a:t>
            </a:r>
            <a:endParaRPr lang="en-GB" sz="1800" b="1" dirty="0">
              <a:solidFill>
                <a:srgbClr val="0A7BBF"/>
              </a:solidFill>
              <a:latin typeface="Segoe UI"/>
            </a:endParaRPr>
          </a:p>
        </p:txBody>
      </p:sp>
    </p:spTree>
    <p:extLst>
      <p:ext uri="{BB962C8B-B14F-4D97-AF65-F5344CB8AC3E}">
        <p14:creationId xmlns:p14="http://schemas.microsoft.com/office/powerpoint/2010/main" val="264173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200" y="514350"/>
            <a:ext cx="6419056" cy="541782"/>
          </a:xfrm>
        </p:spPr>
        <p:txBody>
          <a:bodyPr/>
          <a:lstStyle/>
          <a:p>
            <a:r>
              <a:rPr lang="fr-FR" dirty="0"/>
              <a:t>JPND / </a:t>
            </a:r>
            <a:r>
              <a:rPr lang="fr-FR" dirty="0" err="1"/>
              <a:t>JPco-fuND</a:t>
            </a:r>
            <a:r>
              <a:rPr lang="fr-FR" dirty="0"/>
              <a:t> Symposium Objectives</a:t>
            </a:r>
          </a:p>
        </p:txBody>
      </p:sp>
      <p:sp>
        <p:nvSpPr>
          <p:cNvPr id="3" name="Espace réservé du contenu 2"/>
          <p:cNvSpPr>
            <a:spLocks noGrp="1"/>
          </p:cNvSpPr>
          <p:nvPr>
            <p:ph idx="1"/>
          </p:nvPr>
        </p:nvSpPr>
        <p:spPr>
          <a:xfrm>
            <a:off x="457200" y="1164803"/>
            <a:ext cx="7691438" cy="3468687"/>
          </a:xfrm>
        </p:spPr>
        <p:txBody>
          <a:bodyPr/>
          <a:lstStyle/>
          <a:p>
            <a:r>
              <a:rPr lang="en-US" sz="2000" dirty="0"/>
              <a:t>Showcase</a:t>
            </a:r>
            <a:r>
              <a:rPr lang="en-US" dirty="0"/>
              <a:t> </a:t>
            </a:r>
            <a:r>
              <a:rPr lang="en-US" sz="2000" dirty="0"/>
              <a:t>and dissemination of up-to-date research achievements of JPND-supported projects to all relevant stakeholders.</a:t>
            </a:r>
          </a:p>
          <a:p>
            <a:r>
              <a:rPr lang="en-US" sz="2000" dirty="0"/>
              <a:t>Train young scientists from the JPND-funded projects.</a:t>
            </a:r>
          </a:p>
          <a:p>
            <a:r>
              <a:rPr lang="en-US" sz="2000" dirty="0"/>
              <a:t>Disseminate the results obtained to potential stakeholders</a:t>
            </a:r>
          </a:p>
          <a:p>
            <a:r>
              <a:rPr lang="en-US" sz="2000" dirty="0"/>
              <a:t>Meeting with industries and the European Stakeholders</a:t>
            </a:r>
          </a:p>
          <a:p>
            <a:r>
              <a:rPr lang="en-US" sz="2000" dirty="0"/>
              <a:t>To allow an opportunity for networking and knowledge exchange between </a:t>
            </a:r>
            <a:r>
              <a:rPr lang="en-US" sz="2000" dirty="0" err="1"/>
              <a:t>JPco-fuND</a:t>
            </a:r>
            <a:r>
              <a:rPr lang="en-US" sz="2000" dirty="0"/>
              <a:t> projects and other JPND-supported projects, as well as among other conference attendees.</a:t>
            </a:r>
          </a:p>
          <a:p>
            <a:r>
              <a:rPr lang="en-US" sz="2000" dirty="0"/>
              <a:t>Call 2019, 2020, 2021</a:t>
            </a:r>
          </a:p>
          <a:p>
            <a:endParaRPr lang="en-US" sz="2000" dirty="0"/>
          </a:p>
        </p:txBody>
      </p:sp>
    </p:spTree>
    <p:extLst>
      <p:ext uri="{BB962C8B-B14F-4D97-AF65-F5344CB8AC3E}">
        <p14:creationId xmlns:p14="http://schemas.microsoft.com/office/powerpoint/2010/main" val="203690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European Partnership for Brain Health</a:t>
            </a:r>
          </a:p>
        </p:txBody>
      </p:sp>
      <p:sp>
        <p:nvSpPr>
          <p:cNvPr id="5" name="Text Placeholder 7">
            <a:extLst>
              <a:ext uri="{FF2B5EF4-FFF2-40B4-BE49-F238E27FC236}">
                <a16:creationId xmlns:a16="http://schemas.microsoft.com/office/drawing/2014/main" id="{10023028-47E9-4495-AA25-766A5BDF886A}"/>
              </a:ext>
            </a:extLst>
          </p:cNvPr>
          <p:cNvSpPr txBox="1">
            <a:spLocks/>
          </p:cNvSpPr>
          <p:nvPr/>
        </p:nvSpPr>
        <p:spPr>
          <a:xfrm>
            <a:off x="251520" y="1491630"/>
            <a:ext cx="8227457" cy="2808312"/>
          </a:xfrm>
          <a:prstGeom prst="roundRect">
            <a:avLst>
              <a:gd name="adj" fmla="val 27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lvl1pPr marL="438150" indent="-319088">
              <a:buClr>
                <a:srgbClr val="66CEF2"/>
              </a:buClr>
              <a:buSzPct val="80000"/>
              <a:buFont typeface="Arial" panose="020B0604020202020204" pitchFamily="34" charset="0"/>
              <a:buChar char="•"/>
              <a:defRPr sz="1800">
                <a:latin typeface="+mn-lt"/>
                <a:ea typeface="ＭＳ Ｐゴシック" pitchFamily="24" charset="-128"/>
                <a:cs typeface="ＭＳ Ｐゴシック" pitchFamily="24" charset="-128"/>
              </a:defRPr>
            </a:lvl1pPr>
            <a:lvl2pPr marL="730250" indent="-273050">
              <a:spcBef>
                <a:spcPct val="20000"/>
              </a:spcBef>
              <a:buClr>
                <a:srgbClr val="CCDD49"/>
              </a:buClr>
              <a:buSzPct val="90000"/>
              <a:buFont typeface="Arial" panose="020B0604020202020204" pitchFamily="34" charset="0"/>
              <a:buChar char="•"/>
              <a:defRPr sz="2400">
                <a:latin typeface="+mn-lt"/>
                <a:ea typeface="ＭＳ Ｐゴシック" pitchFamily="24" charset="-128"/>
              </a:defRPr>
            </a:lvl2pPr>
            <a:lvl3pPr marL="995363" indent="-228600">
              <a:spcBef>
                <a:spcPct val="20000"/>
              </a:spcBef>
              <a:buClr>
                <a:schemeClr val="accent1"/>
              </a:buClr>
              <a:buFont typeface="Arial" panose="020B0604020202020204" pitchFamily="34" charset="0"/>
              <a:buChar char="•"/>
              <a:defRPr sz="2000">
                <a:latin typeface="+mn-lt"/>
                <a:ea typeface="ＭＳ Ｐゴシック" pitchFamily="24" charset="-128"/>
              </a:defRPr>
            </a:lvl3pPr>
            <a:lvl4pPr marL="1216025" indent="-182563">
              <a:spcBef>
                <a:spcPct val="20000"/>
              </a:spcBef>
              <a:buClr>
                <a:srgbClr val="898076"/>
              </a:buClr>
              <a:buFont typeface="Arial" panose="020B0604020202020204" pitchFamily="34" charset="0"/>
              <a:buChar char="•"/>
              <a:defRPr>
                <a:latin typeface="+mn-lt"/>
                <a:ea typeface="ＭＳ Ｐゴシック" pitchFamily="24" charset="-128"/>
              </a:defRPr>
            </a:lvl4pPr>
            <a:lvl5pPr marL="1425575" indent="-182563">
              <a:spcBef>
                <a:spcPct val="20000"/>
              </a:spcBef>
              <a:buClr>
                <a:schemeClr val="accent2"/>
              </a:buClr>
              <a:buFont typeface="Arial" panose="020B0604020202020204" pitchFamily="34" charset="0"/>
              <a:buChar char="•"/>
              <a:defRPr lang="en-US" sz="1600">
                <a:latin typeface="+mn-lt"/>
                <a:ea typeface="ＭＳ Ｐゴシック" pitchFamily="24" charset="-128"/>
              </a:defRPr>
            </a:lvl5pPr>
            <a:lvl6pPr marL="1627632" indent="-182880">
              <a:spcBef>
                <a:spcPct val="20000"/>
              </a:spcBef>
              <a:buClr>
                <a:schemeClr val="accent6"/>
              </a:buClr>
              <a:buSzPct val="100000"/>
              <a:buFont typeface="Wingdings 2"/>
              <a:buChar char=""/>
              <a:defRPr kumimoji="0" sz="2000">
                <a:latin typeface="+mn-lt"/>
                <a:ea typeface="+mn-ea"/>
              </a:defRPr>
            </a:lvl6pPr>
            <a:lvl7pPr marL="1828800" indent="-182880">
              <a:spcBef>
                <a:spcPct val="20000"/>
              </a:spcBef>
              <a:buClr>
                <a:schemeClr val="accent1"/>
              </a:buClr>
              <a:buSzPct val="100000"/>
              <a:buFont typeface="Wingdings 2"/>
              <a:buChar char=""/>
              <a:defRPr kumimoji="0" sz="1800">
                <a:latin typeface="+mn-lt"/>
                <a:ea typeface="+mn-ea"/>
              </a:defRPr>
            </a:lvl7pPr>
            <a:lvl8pPr marL="2029968" indent="-182880">
              <a:spcBef>
                <a:spcPct val="20000"/>
              </a:spcBef>
              <a:buClr>
                <a:schemeClr val="accent2"/>
              </a:buClr>
              <a:buFont typeface="Wingdings 2" pitchFamily="18" charset="2"/>
              <a:buChar char=""/>
              <a:defRPr kumimoji="0" sz="1800">
                <a:latin typeface="+mn-lt"/>
                <a:ea typeface="+mn-ea"/>
              </a:defRPr>
            </a:lvl8pPr>
            <a:lvl9pPr marL="2231136" indent="-182880">
              <a:spcBef>
                <a:spcPct val="20000"/>
              </a:spcBef>
              <a:buClr>
                <a:schemeClr val="accent3"/>
              </a:buClr>
              <a:buFont typeface="Wingdings 2" pitchFamily="18" charset="2"/>
              <a:buChar char=""/>
              <a:defRPr kumimoji="0" sz="1800" baseline="0">
                <a:latin typeface="+mn-lt"/>
                <a:ea typeface="+mn-ea"/>
              </a:defRPr>
            </a:lvl9pPr>
          </a:lstStyle>
          <a:p>
            <a:r>
              <a:rPr lang="en-GB" dirty="0"/>
              <a:t>Coordination: Germany (BMBF, DLR-PT)</a:t>
            </a:r>
          </a:p>
          <a:p>
            <a:endParaRPr lang="en-GB" dirty="0"/>
          </a:p>
          <a:p>
            <a:r>
              <a:rPr lang="en-GB" dirty="0"/>
              <a:t>Expected Participants: National funding authorities, researchers, healthcare providers/practitioners, patient organisations, the private sector, policymakers, regulators, citizens, etc.</a:t>
            </a:r>
          </a:p>
          <a:p>
            <a:endParaRPr lang="en-GB" dirty="0"/>
          </a:p>
          <a:p>
            <a:r>
              <a:rPr lang="en-GB" dirty="0"/>
              <a:t>Implementation mode: Co-funded European Partnership in the 2nd Strategic plan of „Horizon Europe“ (Cluster 1, Health)</a:t>
            </a:r>
          </a:p>
          <a:p>
            <a:endParaRPr lang="en-GB" dirty="0"/>
          </a:p>
          <a:p>
            <a:r>
              <a:rPr lang="en-GB" dirty="0"/>
              <a:t>Duration: 7 – 10 years, starting in 01/01/2026</a:t>
            </a:r>
          </a:p>
        </p:txBody>
      </p:sp>
      <p:pic>
        <p:nvPicPr>
          <p:cNvPr id="6" name="Grafik 12">
            <a:hlinkClick r:id="rId2"/>
            <a:extLst>
              <a:ext uri="{FF2B5EF4-FFF2-40B4-BE49-F238E27FC236}">
                <a16:creationId xmlns:a16="http://schemas.microsoft.com/office/drawing/2014/main" id="{AE817259-A8DE-47B5-9FB6-302A217900CC}"/>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163838" y="1275606"/>
            <a:ext cx="1728642" cy="603323"/>
          </a:xfrm>
          <a:prstGeom prst="rect">
            <a:avLst/>
          </a:prstGeom>
        </p:spPr>
      </p:pic>
    </p:spTree>
    <p:extLst>
      <p:ext uri="{BB962C8B-B14F-4D97-AF65-F5344CB8AC3E}">
        <p14:creationId xmlns:p14="http://schemas.microsoft.com/office/powerpoint/2010/main" val="3531555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Brain Health Partnership SRIA</a:t>
            </a:r>
          </a:p>
        </p:txBody>
      </p:sp>
      <p:pic>
        <p:nvPicPr>
          <p:cNvPr id="7" name="Grafik 5">
            <a:extLst>
              <a:ext uri="{FF2B5EF4-FFF2-40B4-BE49-F238E27FC236}">
                <a16:creationId xmlns:a16="http://schemas.microsoft.com/office/drawing/2014/main" id="{D29B495A-5837-4A15-AA6C-7C2E14BC9EA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bwMode="auto">
          <a:xfrm>
            <a:off x="3203848" y="1131590"/>
            <a:ext cx="4392488" cy="4023674"/>
          </a:xfrm>
          <a:prstGeom prst="rect">
            <a:avLst/>
          </a:prstGeom>
          <a:ln>
            <a:noFill/>
          </a:ln>
          <a:extLst>
            <a:ext uri="{53640926-AAD7-44D8-BBD7-CCE9431645EC}">
              <a14:shadowObscured xmlns:a14="http://schemas.microsoft.com/office/drawing/2010/main"/>
            </a:ext>
          </a:extLst>
        </p:spPr>
      </p:pic>
      <p:pic>
        <p:nvPicPr>
          <p:cNvPr id="9" name="Grafik 1">
            <a:extLst>
              <a:ext uri="{FF2B5EF4-FFF2-40B4-BE49-F238E27FC236}">
                <a16:creationId xmlns:a16="http://schemas.microsoft.com/office/drawing/2014/main" id="{A48BC984-E86E-4653-B7DA-49C7D9080023}"/>
              </a:ext>
            </a:extLst>
          </p:cNvPr>
          <p:cNvPicPr>
            <a:picLocks noChangeAspect="1"/>
          </p:cNvPicPr>
          <p:nvPr/>
        </p:nvPicPr>
        <p:blipFill>
          <a:blip r:embed="rId3"/>
          <a:stretch>
            <a:fillRect/>
          </a:stretch>
        </p:blipFill>
        <p:spPr>
          <a:xfrm>
            <a:off x="251520" y="1419622"/>
            <a:ext cx="2541277" cy="3481139"/>
          </a:xfrm>
          <a:prstGeom prst="rect">
            <a:avLst/>
          </a:prstGeom>
        </p:spPr>
      </p:pic>
      <p:pic>
        <p:nvPicPr>
          <p:cNvPr id="6" name="Grafik 12">
            <a:hlinkClick r:id="rId4"/>
            <a:extLst>
              <a:ext uri="{FF2B5EF4-FFF2-40B4-BE49-F238E27FC236}">
                <a16:creationId xmlns:a16="http://schemas.microsoft.com/office/drawing/2014/main" id="{AE817259-A8DE-47B5-9FB6-302A217900CC}"/>
              </a:ext>
            </a:extLst>
          </p:cNvPr>
          <p:cNvPicPr>
            <a:picLocks noChangeAspect="1"/>
          </p:cNvPicPr>
          <p:nvPr/>
        </p:nvPicPr>
        <p:blipFill rotWithShape="1">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l="7875" t="15114" r="8127" b="11499"/>
          <a:stretch/>
        </p:blipFill>
        <p:spPr>
          <a:xfrm>
            <a:off x="7163838" y="1275606"/>
            <a:ext cx="1728642" cy="603323"/>
          </a:xfrm>
          <a:prstGeom prst="rect">
            <a:avLst/>
          </a:prstGeom>
        </p:spPr>
      </p:pic>
    </p:spTree>
    <p:extLst>
      <p:ext uri="{BB962C8B-B14F-4D97-AF65-F5344CB8AC3E}">
        <p14:creationId xmlns:p14="http://schemas.microsoft.com/office/powerpoint/2010/main" val="3475102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EP </a:t>
            </a:r>
            <a:r>
              <a:rPr lang="en-US" dirty="0" err="1"/>
              <a:t>BrainHealth</a:t>
            </a:r>
            <a:r>
              <a:rPr lang="en-US" dirty="0"/>
              <a:t> priorities</a:t>
            </a:r>
          </a:p>
        </p:txBody>
      </p:sp>
      <p:pic>
        <p:nvPicPr>
          <p:cNvPr id="6" name="Grafik 12">
            <a:hlinkClick r:id="rId2"/>
            <a:extLst>
              <a:ext uri="{FF2B5EF4-FFF2-40B4-BE49-F238E27FC236}">
                <a16:creationId xmlns:a16="http://schemas.microsoft.com/office/drawing/2014/main" id="{AE817259-A8DE-47B5-9FB6-302A217900CC}"/>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163838" y="1275606"/>
            <a:ext cx="1728642" cy="603323"/>
          </a:xfrm>
          <a:prstGeom prst="rect">
            <a:avLst/>
          </a:prstGeom>
        </p:spPr>
      </p:pic>
      <p:sp>
        <p:nvSpPr>
          <p:cNvPr id="10" name="ZoneTexte 9">
            <a:extLst>
              <a:ext uri="{FF2B5EF4-FFF2-40B4-BE49-F238E27FC236}">
                <a16:creationId xmlns:a16="http://schemas.microsoft.com/office/drawing/2014/main" id="{E45EAA22-76E2-478C-BED5-65A45BA414A6}"/>
              </a:ext>
            </a:extLst>
          </p:cNvPr>
          <p:cNvSpPr txBox="1"/>
          <p:nvPr/>
        </p:nvSpPr>
        <p:spPr>
          <a:xfrm>
            <a:off x="323528" y="1707654"/>
            <a:ext cx="5184576" cy="2800767"/>
          </a:xfrm>
          <a:prstGeom prst="rect">
            <a:avLst/>
          </a:prstGeom>
          <a:noFill/>
        </p:spPr>
        <p:txBody>
          <a:bodyPr wrap="square">
            <a:spAutoFit/>
          </a:bodyPr>
          <a:lstStyle/>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Promoting</a:t>
            </a:r>
            <a:r>
              <a:rPr kumimoji="0" lang="en-US" sz="1600" b="0" i="0" u="none" strike="noStrike" kern="1200" cap="none" spc="-41" normalizeH="0" baseline="0" noProof="0" dirty="0">
                <a:ln>
                  <a:noFill/>
                </a:ln>
                <a:solidFill>
                  <a:srgbClr val="1A2D54"/>
                </a:solidFill>
                <a:effectLst/>
                <a:uLnTx/>
                <a:uFillTx/>
                <a:latin typeface="Inter"/>
                <a:ea typeface="Arial" panose="020B0604020202020204" pitchFamily="34" charset="0"/>
                <a:cs typeface="+mn-cs"/>
              </a:rPr>
              <a:t> </a:t>
            </a: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brain</a:t>
            </a:r>
            <a:r>
              <a:rPr kumimoji="0" lang="en-US" sz="1600" b="0" i="0" u="none" strike="noStrike" kern="1200" cap="none" spc="-30" normalizeH="0" baseline="0" noProof="0" dirty="0">
                <a:ln>
                  <a:noFill/>
                </a:ln>
                <a:solidFill>
                  <a:srgbClr val="1A2D54"/>
                </a:solidFill>
                <a:effectLst/>
                <a:uLnTx/>
                <a:uFillTx/>
                <a:latin typeface="Inter"/>
                <a:ea typeface="Arial" panose="020B0604020202020204" pitchFamily="34" charset="0"/>
                <a:cs typeface="+mn-cs"/>
              </a:rPr>
              <a:t> </a:t>
            </a: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health</a:t>
            </a:r>
            <a:r>
              <a:rPr kumimoji="0" lang="en-US" sz="1600" b="0" i="0" u="none" strike="noStrike" kern="1200" cap="none" spc="-30" normalizeH="0" baseline="0" noProof="0" dirty="0">
                <a:ln>
                  <a:noFill/>
                </a:ln>
                <a:solidFill>
                  <a:srgbClr val="1A2D54"/>
                </a:solidFill>
                <a:effectLst/>
                <a:uLnTx/>
                <a:uFillTx/>
                <a:latin typeface="Inter"/>
                <a:ea typeface="Arial" panose="020B0604020202020204" pitchFamily="34" charset="0"/>
                <a:cs typeface="+mn-cs"/>
              </a:rPr>
              <a:t> </a:t>
            </a: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and</a:t>
            </a:r>
            <a:r>
              <a:rPr kumimoji="0" lang="en-US" sz="1600" b="0" i="0" u="none" strike="noStrike" kern="1200" cap="none" spc="-41" normalizeH="0" baseline="0" noProof="0" dirty="0">
                <a:ln>
                  <a:noFill/>
                </a:ln>
                <a:solidFill>
                  <a:srgbClr val="1A2D54"/>
                </a:solidFill>
                <a:effectLst/>
                <a:uLnTx/>
                <a:uFillTx/>
                <a:latin typeface="Inter"/>
                <a:ea typeface="Arial" panose="020B0604020202020204" pitchFamily="34" charset="0"/>
                <a:cs typeface="+mn-cs"/>
              </a:rPr>
              <a:t> </a:t>
            </a: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preventing</a:t>
            </a:r>
            <a:r>
              <a:rPr kumimoji="0" lang="en-US" sz="1600" b="0" i="0" u="none" strike="noStrike" kern="1200" cap="none" spc="-11" normalizeH="0" baseline="0" noProof="0" dirty="0">
                <a:ln>
                  <a:noFill/>
                </a:ln>
                <a:solidFill>
                  <a:srgbClr val="1A2D54"/>
                </a:solidFill>
                <a:effectLst/>
                <a:uLnTx/>
                <a:uFillTx/>
                <a:latin typeface="Inter"/>
                <a:ea typeface="Arial" panose="020B0604020202020204" pitchFamily="34" charset="0"/>
                <a:cs typeface="+mn-cs"/>
              </a:rPr>
              <a:t> </a:t>
            </a: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brain</a:t>
            </a:r>
            <a:r>
              <a:rPr kumimoji="0" lang="en-US" sz="1600" b="0" i="0" u="none" strike="noStrike" kern="1200" cap="none" spc="-26" normalizeH="0" baseline="0" noProof="0" dirty="0">
                <a:ln>
                  <a:noFill/>
                </a:ln>
                <a:solidFill>
                  <a:srgbClr val="1A2D54"/>
                </a:solidFill>
                <a:effectLst/>
                <a:uLnTx/>
                <a:uFillTx/>
                <a:latin typeface="Inter"/>
                <a:ea typeface="Arial" panose="020B0604020202020204" pitchFamily="34" charset="0"/>
                <a:cs typeface="+mn-cs"/>
              </a:rPr>
              <a:t> </a:t>
            </a:r>
            <a:r>
              <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disorders</a:t>
            </a:r>
          </a:p>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endParaRPr kumimoji="0" lang="en-US"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endParaRPr>
          </a:p>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Improving early recognition, diagnosis, monitoring and intervention for people living with brain disorders</a:t>
            </a:r>
          </a:p>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endParaRPr>
          </a:p>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Improving treatment, care and support for people living with brain conditions and their </a:t>
            </a:r>
            <a:r>
              <a:rPr kumimoji="0" lang="en-GB" sz="1600" b="0" i="0" u="none" strike="noStrike" kern="1200" cap="none" spc="0" normalizeH="0" baseline="0" noProof="0" dirty="0">
                <a:ln>
                  <a:noFill/>
                </a:ln>
                <a:solidFill>
                  <a:srgbClr val="1A2D54"/>
                </a:solidFill>
                <a:effectLst/>
                <a:uLnTx/>
                <a:uFillTx/>
                <a:latin typeface="Inter"/>
                <a:ea typeface="ＭＳ Ｐゴシック" panose="020B0600070205080204" pitchFamily="34" charset="-128"/>
                <a:cs typeface="+mn-cs"/>
              </a:rPr>
              <a:t>caregivers</a:t>
            </a:r>
          </a:p>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endParaRPr kumimoji="0" lang="en-GB" sz="1600" b="0" i="0" u="none" strike="noStrike" kern="1200" cap="none" spc="0" normalizeH="0" baseline="0" noProof="0" dirty="0">
              <a:ln>
                <a:noFill/>
              </a:ln>
              <a:solidFill>
                <a:srgbClr val="1A2D54"/>
              </a:solidFill>
              <a:effectLst/>
              <a:uLnTx/>
              <a:uFillTx/>
              <a:latin typeface="Inter"/>
              <a:ea typeface="ＭＳ Ｐゴシック" panose="020B0600070205080204" pitchFamily="34" charset="-128"/>
              <a:cs typeface="+mn-cs"/>
            </a:endParaRPr>
          </a:p>
          <a:p>
            <a:pPr marL="342900" marR="0" lvl="0" indent="-342900" algn="l" defTabSz="914240" rtl="0" eaLnBrk="0" fontAlgn="auto" latinLnBrk="0" hangingPunct="0">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solidFill>
                  <a:srgbClr val="1A2D54"/>
                </a:solidFill>
                <a:effectLst/>
                <a:uLnTx/>
                <a:uFillTx/>
                <a:latin typeface="Inter"/>
                <a:ea typeface="Arial" panose="020B0604020202020204" pitchFamily="34" charset="0"/>
                <a:cs typeface="+mn-cs"/>
              </a:rPr>
              <a:t>Integrating the social, ethical, and legal dimensions to advance research and innovation for brain health</a:t>
            </a:r>
          </a:p>
          <a:p>
            <a:pPr marL="0" marR="0" lvl="0" indent="0" algn="l" defTabSz="914240" rtl="0" eaLnBrk="0" fontAlgn="auto" latinLnBrk="0" hangingPunct="0">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5A046"/>
              </a:solidFill>
              <a:effectLst/>
              <a:uLnTx/>
              <a:uFillTx/>
              <a:latin typeface="Inter"/>
              <a:ea typeface="ＭＳ Ｐゴシック" panose="020B0600070205080204" pitchFamily="34" charset="-128"/>
              <a:cs typeface="+mn-cs"/>
            </a:endParaRPr>
          </a:p>
        </p:txBody>
      </p:sp>
      <p:sp>
        <p:nvSpPr>
          <p:cNvPr id="11" name="Textfeld 8">
            <a:extLst>
              <a:ext uri="{FF2B5EF4-FFF2-40B4-BE49-F238E27FC236}">
                <a16:creationId xmlns:a16="http://schemas.microsoft.com/office/drawing/2014/main" id="{CAD92957-FB1C-446C-B8B6-F5760A78CDE6}"/>
              </a:ext>
            </a:extLst>
          </p:cNvPr>
          <p:cNvSpPr txBox="1"/>
          <p:nvPr/>
        </p:nvSpPr>
        <p:spPr>
          <a:xfrm>
            <a:off x="6593078" y="1878929"/>
            <a:ext cx="2227394" cy="1427891"/>
          </a:xfrm>
          <a:prstGeom prst="roundRect">
            <a:avLst>
              <a:gd name="adj" fmla="val 5378"/>
            </a:avLst>
          </a:prstGeom>
          <a:noFill/>
        </p:spPr>
        <p:txBody>
          <a:bodyPr wrap="square" tIns="67500" bIns="6750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Translation to market</a:t>
            </a:r>
          </a:p>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Infrastructures</a:t>
            </a:r>
          </a:p>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Data access, quality, reproducibility, harmonisation, standardisation</a:t>
            </a:r>
          </a:p>
        </p:txBody>
      </p:sp>
      <p:sp>
        <p:nvSpPr>
          <p:cNvPr id="12" name="Textfeld 11">
            <a:extLst>
              <a:ext uri="{FF2B5EF4-FFF2-40B4-BE49-F238E27FC236}">
                <a16:creationId xmlns:a16="http://schemas.microsoft.com/office/drawing/2014/main" id="{79039F46-64E5-45CA-873A-4906727470B0}"/>
              </a:ext>
            </a:extLst>
          </p:cNvPr>
          <p:cNvSpPr txBox="1"/>
          <p:nvPr/>
        </p:nvSpPr>
        <p:spPr>
          <a:xfrm>
            <a:off x="6593078" y="2992037"/>
            <a:ext cx="2646294" cy="1427891"/>
          </a:xfrm>
          <a:prstGeom prst="roundRect">
            <a:avLst>
              <a:gd name="adj" fmla="val 5378"/>
            </a:avLst>
          </a:prstGeom>
          <a:noFill/>
        </p:spPr>
        <p:txBody>
          <a:bodyPr wrap="square" tIns="67500" bIns="67500" rtlCol="0" anchor="ctr">
            <a:no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Involving citizens, patients and caregivers</a:t>
            </a:r>
          </a:p>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Ethical, legal, social aspects</a:t>
            </a:r>
          </a:p>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New generations of researchers</a:t>
            </a:r>
          </a:p>
          <a:p>
            <a:pPr marL="214313" lvl="1" indent="-214313" defTabSz="914240" fontAlgn="auto">
              <a:spcBef>
                <a:spcPts val="0"/>
              </a:spcBef>
              <a:spcAft>
                <a:spcPts val="0"/>
              </a:spcAft>
              <a:buClr>
                <a:srgbClr val="1A2D54"/>
              </a:buClr>
              <a:buSzPts val="1100"/>
              <a:buFont typeface="Arial" panose="020B0604020202020204" pitchFamily="34" charset="0"/>
              <a:buChar char="•"/>
              <a:tabLst>
                <a:tab pos="281464" algn="l"/>
              </a:tabLst>
            </a:pPr>
            <a:r>
              <a:rPr lang="en-GB" sz="1200" dirty="0">
                <a:solidFill>
                  <a:srgbClr val="1A2D54"/>
                </a:solidFill>
                <a:latin typeface="Inter"/>
              </a:rPr>
              <a:t>Tailored interventions for brain health</a:t>
            </a:r>
            <a:endParaRPr lang="de-DE" sz="1200" dirty="0">
              <a:solidFill>
                <a:srgbClr val="002B55"/>
              </a:solidFill>
              <a:latin typeface="Segoe UI"/>
            </a:endParaRPr>
          </a:p>
        </p:txBody>
      </p:sp>
    </p:spTree>
    <p:extLst>
      <p:ext uri="{BB962C8B-B14F-4D97-AF65-F5344CB8AC3E}">
        <p14:creationId xmlns:p14="http://schemas.microsoft.com/office/powerpoint/2010/main" val="697174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C2B8DB0-2834-4EB5-AAE2-1ADC998C6E40}"/>
              </a:ext>
            </a:extLst>
          </p:cNvPr>
          <p:cNvSpPr>
            <a:spLocks noGrp="1"/>
          </p:cNvSpPr>
          <p:nvPr>
            <p:ph type="title"/>
          </p:nvPr>
        </p:nvSpPr>
        <p:spPr>
          <a:xfrm>
            <a:off x="458272" y="256242"/>
            <a:ext cx="7354088" cy="533311"/>
          </a:xfrm>
        </p:spPr>
        <p:txBody>
          <a:bodyPr/>
          <a:lstStyle/>
          <a:p>
            <a:r>
              <a:rPr lang="en-US" dirty="0"/>
              <a:t>Allocating prioritized activities</a:t>
            </a:r>
          </a:p>
        </p:txBody>
      </p:sp>
      <p:sp>
        <p:nvSpPr>
          <p:cNvPr id="7" name="Rechteck 6">
            <a:extLst>
              <a:ext uri="{FF2B5EF4-FFF2-40B4-BE49-F238E27FC236}">
                <a16:creationId xmlns:a16="http://schemas.microsoft.com/office/drawing/2014/main" id="{39D4E67C-9E23-4422-B526-1EB54555FE60}"/>
              </a:ext>
            </a:extLst>
          </p:cNvPr>
          <p:cNvSpPr/>
          <p:nvPr/>
        </p:nvSpPr>
        <p:spPr>
          <a:xfrm>
            <a:off x="247751" y="3894600"/>
            <a:ext cx="2430270" cy="3513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e-DE" sz="675">
              <a:solidFill>
                <a:srgbClr val="172C65"/>
              </a:solidFill>
            </a:endParaRPr>
          </a:p>
        </p:txBody>
      </p:sp>
      <p:pic>
        <p:nvPicPr>
          <p:cNvPr id="27" name="Grafik 26">
            <a:extLst>
              <a:ext uri="{FF2B5EF4-FFF2-40B4-BE49-F238E27FC236}">
                <a16:creationId xmlns:a16="http://schemas.microsoft.com/office/drawing/2014/main" id="{3F4A6518-453C-46FD-B5A4-DD21487E1BB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619672" y="918254"/>
            <a:ext cx="4755735" cy="4039765"/>
          </a:xfrm>
          <a:prstGeom prst="rect">
            <a:avLst/>
          </a:prstGeom>
        </p:spPr>
      </p:pic>
    </p:spTree>
    <p:extLst>
      <p:ext uri="{BB962C8B-B14F-4D97-AF65-F5344CB8AC3E}">
        <p14:creationId xmlns:p14="http://schemas.microsoft.com/office/powerpoint/2010/main" val="238616724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EP Brain Health Activities</a:t>
            </a:r>
          </a:p>
        </p:txBody>
      </p:sp>
      <p:pic>
        <p:nvPicPr>
          <p:cNvPr id="6" name="Grafik 12">
            <a:hlinkClick r:id="rId2"/>
            <a:extLst>
              <a:ext uri="{FF2B5EF4-FFF2-40B4-BE49-F238E27FC236}">
                <a16:creationId xmlns:a16="http://schemas.microsoft.com/office/drawing/2014/main" id="{AE817259-A8DE-47B5-9FB6-302A217900CC}"/>
              </a:ext>
            </a:extLst>
          </p:cNvPr>
          <p:cNvPicPr>
            <a:picLocks noChangeAspect="1"/>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7875" t="15114" r="8127" b="11499"/>
          <a:stretch/>
        </p:blipFill>
        <p:spPr>
          <a:xfrm>
            <a:off x="7163838" y="1275606"/>
            <a:ext cx="1728642" cy="603323"/>
          </a:xfrm>
          <a:prstGeom prst="rect">
            <a:avLst/>
          </a:prstGeom>
        </p:spPr>
      </p:pic>
      <p:sp>
        <p:nvSpPr>
          <p:cNvPr id="7" name="Rectangle : coins arrondis 6">
            <a:extLst>
              <a:ext uri="{FF2B5EF4-FFF2-40B4-BE49-F238E27FC236}">
                <a16:creationId xmlns:a16="http://schemas.microsoft.com/office/drawing/2014/main" id="{5A097B96-B450-4BCA-9155-4D325AA2B946}"/>
              </a:ext>
            </a:extLst>
          </p:cNvPr>
          <p:cNvSpPr/>
          <p:nvPr/>
        </p:nvSpPr>
        <p:spPr>
          <a:xfrm>
            <a:off x="216570" y="2039418"/>
            <a:ext cx="8556132" cy="54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9" name="Rectangle : coins arrondis 8">
            <a:extLst>
              <a:ext uri="{FF2B5EF4-FFF2-40B4-BE49-F238E27FC236}">
                <a16:creationId xmlns:a16="http://schemas.microsoft.com/office/drawing/2014/main" id="{CD966FAB-A06E-4AFF-BDD5-CC16DCF0984C}"/>
              </a:ext>
            </a:extLst>
          </p:cNvPr>
          <p:cNvSpPr/>
          <p:nvPr/>
        </p:nvSpPr>
        <p:spPr>
          <a:xfrm>
            <a:off x="224170" y="3752293"/>
            <a:ext cx="8556132" cy="54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10" name="Rectangle : coins arrondis 9">
            <a:extLst>
              <a:ext uri="{FF2B5EF4-FFF2-40B4-BE49-F238E27FC236}">
                <a16:creationId xmlns:a16="http://schemas.microsoft.com/office/drawing/2014/main" id="{1957345E-0401-41B9-8B3E-A88372F4DBDA}"/>
              </a:ext>
            </a:extLst>
          </p:cNvPr>
          <p:cNvSpPr/>
          <p:nvPr/>
        </p:nvSpPr>
        <p:spPr>
          <a:xfrm>
            <a:off x="224170" y="2600073"/>
            <a:ext cx="8556132" cy="54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11" name="Rectangle : coins arrondis 10">
            <a:extLst>
              <a:ext uri="{FF2B5EF4-FFF2-40B4-BE49-F238E27FC236}">
                <a16:creationId xmlns:a16="http://schemas.microsoft.com/office/drawing/2014/main" id="{5A5BE32D-7FB0-47D5-951F-E5FC3DCC77E1}"/>
              </a:ext>
            </a:extLst>
          </p:cNvPr>
          <p:cNvSpPr/>
          <p:nvPr/>
        </p:nvSpPr>
        <p:spPr>
          <a:xfrm>
            <a:off x="224170" y="3176183"/>
            <a:ext cx="8556132" cy="54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12" name="Rectangle : coins arrondis 11">
            <a:extLst>
              <a:ext uri="{FF2B5EF4-FFF2-40B4-BE49-F238E27FC236}">
                <a16:creationId xmlns:a16="http://schemas.microsoft.com/office/drawing/2014/main" id="{CB4EE659-5D67-4459-BF98-1E9C66E9805F}"/>
              </a:ext>
            </a:extLst>
          </p:cNvPr>
          <p:cNvSpPr/>
          <p:nvPr/>
        </p:nvSpPr>
        <p:spPr>
          <a:xfrm>
            <a:off x="224170" y="4328404"/>
            <a:ext cx="8556132" cy="540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13" name="ZoneTexte 12">
            <a:extLst>
              <a:ext uri="{FF2B5EF4-FFF2-40B4-BE49-F238E27FC236}">
                <a16:creationId xmlns:a16="http://schemas.microsoft.com/office/drawing/2014/main" id="{796388A3-A6A7-4BCE-A75F-8B3EE2015FC1}"/>
              </a:ext>
            </a:extLst>
          </p:cNvPr>
          <p:cNvSpPr txBox="1"/>
          <p:nvPr/>
        </p:nvSpPr>
        <p:spPr>
          <a:xfrm rot="5400000">
            <a:off x="8120135" y="2986879"/>
            <a:ext cx="1609671" cy="300082"/>
          </a:xfrm>
          <a:prstGeom prst="rect">
            <a:avLst/>
          </a:prstGeom>
          <a:noFill/>
          <a:ln>
            <a:noFill/>
          </a:ln>
        </p:spPr>
        <p:txBody>
          <a:bodyPr wrap="none" rtlCol="0">
            <a:spAutoFit/>
          </a:bodyPr>
          <a:lstStyle/>
          <a:p>
            <a:pPr defTabSz="685800" eaLnBrk="1" fontAlgn="auto" hangingPunct="1">
              <a:spcBef>
                <a:spcPts val="0"/>
              </a:spcBef>
              <a:spcAft>
                <a:spcPts val="0"/>
              </a:spcAft>
            </a:pPr>
            <a:r>
              <a:rPr lang="fr-FR" sz="1350" b="1" dirty="0">
                <a:solidFill>
                  <a:prstClr val="white"/>
                </a:solidFill>
                <a:latin typeface="Calibri" panose="020F0502020204030204"/>
                <a:ea typeface="+mn-ea"/>
              </a:rPr>
              <a:t>INTEGRATIVE  HUBS</a:t>
            </a:r>
          </a:p>
        </p:txBody>
      </p:sp>
      <p:sp>
        <p:nvSpPr>
          <p:cNvPr id="14" name="Rectangle : coins arrondis 13">
            <a:extLst>
              <a:ext uri="{FF2B5EF4-FFF2-40B4-BE49-F238E27FC236}">
                <a16:creationId xmlns:a16="http://schemas.microsoft.com/office/drawing/2014/main" id="{3AAE0326-1E41-4282-AFAA-7835DD935518}"/>
              </a:ext>
            </a:extLst>
          </p:cNvPr>
          <p:cNvSpPr/>
          <p:nvPr/>
        </p:nvSpPr>
        <p:spPr>
          <a:xfrm>
            <a:off x="7280896" y="3795337"/>
            <a:ext cx="1657068" cy="402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prstClr val="white"/>
                </a:solidFill>
                <a:latin typeface="Calibri" panose="020F0502020204030204"/>
              </a:rPr>
              <a:t>Towards</a:t>
            </a:r>
            <a:r>
              <a:rPr lang="fr-FR" sz="1350" b="1" dirty="0">
                <a:solidFill>
                  <a:prstClr val="white"/>
                </a:solidFill>
                <a:latin typeface="Calibri" panose="020F0502020204030204"/>
              </a:rPr>
              <a:t> the Future of Brain </a:t>
            </a:r>
            <a:r>
              <a:rPr lang="fr-FR" sz="1350" b="1" dirty="0" err="1">
                <a:solidFill>
                  <a:prstClr val="white"/>
                </a:solidFill>
                <a:latin typeface="Calibri" panose="020F0502020204030204"/>
              </a:rPr>
              <a:t>Health</a:t>
            </a:r>
            <a:endParaRPr lang="fr-FR" sz="1350" b="1" dirty="0">
              <a:solidFill>
                <a:prstClr val="white"/>
              </a:solidFill>
              <a:latin typeface="Calibri" panose="020F0502020204030204"/>
            </a:endParaRPr>
          </a:p>
        </p:txBody>
      </p:sp>
      <p:sp>
        <p:nvSpPr>
          <p:cNvPr id="15" name="Rectangle : coins arrondis 14">
            <a:extLst>
              <a:ext uri="{FF2B5EF4-FFF2-40B4-BE49-F238E27FC236}">
                <a16:creationId xmlns:a16="http://schemas.microsoft.com/office/drawing/2014/main" id="{5531F5C2-5624-44BE-80CE-834A18F81C5D}"/>
              </a:ext>
            </a:extLst>
          </p:cNvPr>
          <p:cNvSpPr/>
          <p:nvPr/>
        </p:nvSpPr>
        <p:spPr>
          <a:xfrm>
            <a:off x="7636037" y="2781260"/>
            <a:ext cx="1029786" cy="237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a:solidFill>
                  <a:prstClr val="white"/>
                </a:solidFill>
                <a:latin typeface="Calibri" panose="020F0502020204030204"/>
              </a:rPr>
              <a:t>Innovation</a:t>
            </a:r>
          </a:p>
        </p:txBody>
      </p:sp>
      <p:sp>
        <p:nvSpPr>
          <p:cNvPr id="16" name="Rectangle : coins arrondis 15">
            <a:extLst>
              <a:ext uri="{FF2B5EF4-FFF2-40B4-BE49-F238E27FC236}">
                <a16:creationId xmlns:a16="http://schemas.microsoft.com/office/drawing/2014/main" id="{88A4BE54-DCD8-42B7-A543-E39ECA55CA75}"/>
              </a:ext>
            </a:extLst>
          </p:cNvPr>
          <p:cNvSpPr/>
          <p:nvPr/>
        </p:nvSpPr>
        <p:spPr>
          <a:xfrm>
            <a:off x="7430536" y="3290513"/>
            <a:ext cx="1205447" cy="25924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a:solidFill>
                  <a:prstClr val="white"/>
                </a:solidFill>
                <a:latin typeface="Calibri" panose="020F0502020204030204"/>
              </a:rPr>
              <a:t>PPI and Society</a:t>
            </a:r>
          </a:p>
        </p:txBody>
      </p:sp>
      <p:sp>
        <p:nvSpPr>
          <p:cNvPr id="17" name="Rectangle : coins arrondis 16">
            <a:extLst>
              <a:ext uri="{FF2B5EF4-FFF2-40B4-BE49-F238E27FC236}">
                <a16:creationId xmlns:a16="http://schemas.microsoft.com/office/drawing/2014/main" id="{925856D7-A2C7-496C-963E-0963AACE36A7}"/>
              </a:ext>
            </a:extLst>
          </p:cNvPr>
          <p:cNvSpPr/>
          <p:nvPr/>
        </p:nvSpPr>
        <p:spPr>
          <a:xfrm>
            <a:off x="7360285" y="4429309"/>
            <a:ext cx="1488767" cy="3466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prstClr val="white"/>
                </a:solidFill>
                <a:latin typeface="Calibri" panose="020F0502020204030204"/>
              </a:rPr>
              <a:t>Ecosystem</a:t>
            </a:r>
            <a:r>
              <a:rPr lang="fr-FR" sz="1350" b="1" dirty="0">
                <a:solidFill>
                  <a:prstClr val="white"/>
                </a:solidFill>
                <a:latin typeface="Calibri" panose="020F0502020204030204"/>
              </a:rPr>
              <a:t> structuration and extension</a:t>
            </a:r>
          </a:p>
        </p:txBody>
      </p:sp>
      <p:sp>
        <p:nvSpPr>
          <p:cNvPr id="18" name="Rectangle : coins arrondis 17">
            <a:extLst>
              <a:ext uri="{FF2B5EF4-FFF2-40B4-BE49-F238E27FC236}">
                <a16:creationId xmlns:a16="http://schemas.microsoft.com/office/drawing/2014/main" id="{DA5B77E2-A034-4301-B47E-8BFDF6AFB30A}"/>
              </a:ext>
            </a:extLst>
          </p:cNvPr>
          <p:cNvSpPr/>
          <p:nvPr/>
        </p:nvSpPr>
        <p:spPr>
          <a:xfrm>
            <a:off x="588883" y="1630699"/>
            <a:ext cx="871538"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srgbClr val="ED7D31"/>
                </a:solidFill>
                <a:latin typeface="Calibri" panose="020F0502020204030204"/>
              </a:rPr>
              <a:t>Capacity</a:t>
            </a:r>
            <a:r>
              <a:rPr lang="fr-FR" sz="1350" b="1" dirty="0">
                <a:solidFill>
                  <a:srgbClr val="ED7D31"/>
                </a:solidFill>
                <a:latin typeface="Calibri" panose="020F0502020204030204"/>
              </a:rPr>
              <a:t> building</a:t>
            </a:r>
          </a:p>
        </p:txBody>
      </p:sp>
      <p:sp>
        <p:nvSpPr>
          <p:cNvPr id="19" name="Rectangle : coins arrondis 18">
            <a:extLst>
              <a:ext uri="{FF2B5EF4-FFF2-40B4-BE49-F238E27FC236}">
                <a16:creationId xmlns:a16="http://schemas.microsoft.com/office/drawing/2014/main" id="{67EAF3A9-92E3-4D00-8F19-4877D6BA47E3}"/>
              </a:ext>
            </a:extLst>
          </p:cNvPr>
          <p:cNvSpPr/>
          <p:nvPr/>
        </p:nvSpPr>
        <p:spPr>
          <a:xfrm>
            <a:off x="1895266" y="1661014"/>
            <a:ext cx="871538" cy="2769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srgbClr val="ED7D31"/>
                </a:solidFill>
                <a:latin typeface="Calibri" panose="020F0502020204030204"/>
              </a:rPr>
              <a:t>Funding</a:t>
            </a:r>
            <a:endParaRPr lang="fr-FR" sz="1350" b="1" dirty="0">
              <a:solidFill>
                <a:srgbClr val="ED7D31"/>
              </a:solidFill>
              <a:latin typeface="Calibri" panose="020F0502020204030204"/>
            </a:endParaRPr>
          </a:p>
        </p:txBody>
      </p:sp>
      <p:sp>
        <p:nvSpPr>
          <p:cNvPr id="20" name="Rectangle : coins arrondis 19">
            <a:extLst>
              <a:ext uri="{FF2B5EF4-FFF2-40B4-BE49-F238E27FC236}">
                <a16:creationId xmlns:a16="http://schemas.microsoft.com/office/drawing/2014/main" id="{2490F027-CE50-4FE5-8350-DBD2F5FEB13F}"/>
              </a:ext>
            </a:extLst>
          </p:cNvPr>
          <p:cNvSpPr/>
          <p:nvPr/>
        </p:nvSpPr>
        <p:spPr>
          <a:xfrm>
            <a:off x="3078132" y="1559262"/>
            <a:ext cx="1189434"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srgbClr val="ED7D31"/>
                </a:solidFill>
                <a:latin typeface="Calibri" panose="020F0502020204030204"/>
              </a:rPr>
              <a:t>Advocacy</a:t>
            </a:r>
            <a:r>
              <a:rPr lang="fr-FR" sz="1350" b="1" dirty="0">
                <a:solidFill>
                  <a:srgbClr val="ED7D31"/>
                </a:solidFill>
                <a:latin typeface="Calibri" panose="020F0502020204030204"/>
              </a:rPr>
              <a:t> and </a:t>
            </a:r>
            <a:r>
              <a:rPr lang="fr-FR" sz="1350" b="1" dirty="0" err="1">
                <a:solidFill>
                  <a:srgbClr val="ED7D31"/>
                </a:solidFill>
                <a:latin typeface="Calibri" panose="020F0502020204030204"/>
              </a:rPr>
              <a:t>outreach</a:t>
            </a:r>
            <a:endParaRPr lang="fr-FR" sz="1350" b="1" dirty="0">
              <a:solidFill>
                <a:srgbClr val="ED7D31"/>
              </a:solidFill>
              <a:latin typeface="Calibri" panose="020F0502020204030204"/>
            </a:endParaRPr>
          </a:p>
        </p:txBody>
      </p:sp>
      <p:sp>
        <p:nvSpPr>
          <p:cNvPr id="21" name="Rectangle : coins arrondis 20">
            <a:extLst>
              <a:ext uri="{FF2B5EF4-FFF2-40B4-BE49-F238E27FC236}">
                <a16:creationId xmlns:a16="http://schemas.microsoft.com/office/drawing/2014/main" id="{5B83496C-8844-4721-A990-601106A11BD7}"/>
              </a:ext>
            </a:extLst>
          </p:cNvPr>
          <p:cNvSpPr/>
          <p:nvPr/>
        </p:nvSpPr>
        <p:spPr>
          <a:xfrm>
            <a:off x="1870264" y="2118215"/>
            <a:ext cx="921544" cy="38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TMRF</a:t>
            </a:r>
          </a:p>
        </p:txBody>
      </p:sp>
      <p:sp>
        <p:nvSpPr>
          <p:cNvPr id="22" name="Rectangle : coins arrondis 21">
            <a:extLst>
              <a:ext uri="{FF2B5EF4-FFF2-40B4-BE49-F238E27FC236}">
                <a16:creationId xmlns:a16="http://schemas.microsoft.com/office/drawing/2014/main" id="{DDB48CB0-1246-4E6D-A098-FBF3049DE20E}"/>
              </a:ext>
            </a:extLst>
          </p:cNvPr>
          <p:cNvSpPr/>
          <p:nvPr/>
        </p:nvSpPr>
        <p:spPr>
          <a:xfrm>
            <a:off x="1848833" y="3794694"/>
            <a:ext cx="964406"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High </a:t>
            </a:r>
            <a:r>
              <a:rPr lang="fr-FR" sz="900" dirty="0" err="1">
                <a:solidFill>
                  <a:prstClr val="white"/>
                </a:solidFill>
                <a:latin typeface="Calibri" panose="020F0502020204030204"/>
              </a:rPr>
              <a:t>risk</a:t>
            </a:r>
            <a:endParaRPr lang="fr-FR" sz="900" dirty="0">
              <a:solidFill>
                <a:prstClr val="white"/>
              </a:solidFill>
              <a:latin typeface="Calibri" panose="020F0502020204030204"/>
            </a:endParaRPr>
          </a:p>
        </p:txBody>
      </p:sp>
      <p:sp>
        <p:nvSpPr>
          <p:cNvPr id="23" name="Rectangle : coins arrondis 22">
            <a:extLst>
              <a:ext uri="{FF2B5EF4-FFF2-40B4-BE49-F238E27FC236}">
                <a16:creationId xmlns:a16="http://schemas.microsoft.com/office/drawing/2014/main" id="{6B7CB3CB-76D4-4DD4-8356-2EB7D758982A}"/>
              </a:ext>
            </a:extLst>
          </p:cNvPr>
          <p:cNvSpPr/>
          <p:nvPr/>
        </p:nvSpPr>
        <p:spPr>
          <a:xfrm>
            <a:off x="1802398" y="2669749"/>
            <a:ext cx="1057275" cy="420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Industry</a:t>
            </a:r>
            <a:endParaRPr lang="fr-FR" sz="900" dirty="0">
              <a:solidFill>
                <a:prstClr val="white"/>
              </a:solidFill>
              <a:latin typeface="Calibri" panose="020F0502020204030204"/>
            </a:endParaRPr>
          </a:p>
        </p:txBody>
      </p:sp>
      <p:sp>
        <p:nvSpPr>
          <p:cNvPr id="24" name="Rectangle : coins arrondis 23">
            <a:extLst>
              <a:ext uri="{FF2B5EF4-FFF2-40B4-BE49-F238E27FC236}">
                <a16:creationId xmlns:a16="http://schemas.microsoft.com/office/drawing/2014/main" id="{202A6C3A-E4E6-4299-9AA2-3492DDFF4E64}"/>
              </a:ext>
            </a:extLst>
          </p:cNvPr>
          <p:cNvSpPr/>
          <p:nvPr/>
        </p:nvSpPr>
        <p:spPr>
          <a:xfrm>
            <a:off x="1833076" y="4358911"/>
            <a:ext cx="995919" cy="502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Working</a:t>
            </a:r>
            <a:r>
              <a:rPr lang="fr-FR" sz="900" dirty="0">
                <a:solidFill>
                  <a:prstClr val="white"/>
                </a:solidFill>
                <a:latin typeface="Calibri" panose="020F0502020204030204"/>
              </a:rPr>
              <a:t> group</a:t>
            </a:r>
          </a:p>
        </p:txBody>
      </p:sp>
      <p:sp>
        <p:nvSpPr>
          <p:cNvPr id="25" name="Rectangle : coins arrondis 24">
            <a:extLst>
              <a:ext uri="{FF2B5EF4-FFF2-40B4-BE49-F238E27FC236}">
                <a16:creationId xmlns:a16="http://schemas.microsoft.com/office/drawing/2014/main" id="{4090A3FA-EBF3-4681-813F-26A71D2B851E}"/>
              </a:ext>
            </a:extLst>
          </p:cNvPr>
          <p:cNvSpPr/>
          <p:nvPr/>
        </p:nvSpPr>
        <p:spPr>
          <a:xfrm>
            <a:off x="1841689" y="3285996"/>
            <a:ext cx="978694" cy="2692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ELSA</a:t>
            </a:r>
          </a:p>
        </p:txBody>
      </p:sp>
      <p:sp>
        <p:nvSpPr>
          <p:cNvPr id="26" name="Rectangle : coins arrondis 25">
            <a:extLst>
              <a:ext uri="{FF2B5EF4-FFF2-40B4-BE49-F238E27FC236}">
                <a16:creationId xmlns:a16="http://schemas.microsoft.com/office/drawing/2014/main" id="{9EDE21F3-C014-434C-9108-A242E95D1664}"/>
              </a:ext>
            </a:extLst>
          </p:cNvPr>
          <p:cNvSpPr/>
          <p:nvPr/>
        </p:nvSpPr>
        <p:spPr>
          <a:xfrm>
            <a:off x="7490384" y="2160172"/>
            <a:ext cx="1213706" cy="3230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prstClr val="white"/>
                </a:solidFill>
                <a:latin typeface="Calibri" panose="020F0502020204030204"/>
              </a:rPr>
              <a:t>Competitivity</a:t>
            </a:r>
            <a:endParaRPr lang="fr-FR" sz="1350" b="1" dirty="0">
              <a:solidFill>
                <a:prstClr val="white"/>
              </a:solidFill>
              <a:latin typeface="Calibri" panose="020F0502020204030204"/>
            </a:endParaRPr>
          </a:p>
        </p:txBody>
      </p:sp>
      <p:sp>
        <p:nvSpPr>
          <p:cNvPr id="27" name="Rectangle : coins arrondis 26">
            <a:extLst>
              <a:ext uri="{FF2B5EF4-FFF2-40B4-BE49-F238E27FC236}">
                <a16:creationId xmlns:a16="http://schemas.microsoft.com/office/drawing/2014/main" id="{30729174-B5EA-4FDD-8B95-17EFFBD0DA32}"/>
              </a:ext>
            </a:extLst>
          </p:cNvPr>
          <p:cNvSpPr/>
          <p:nvPr/>
        </p:nvSpPr>
        <p:spPr>
          <a:xfrm>
            <a:off x="4354115" y="1543857"/>
            <a:ext cx="1510904"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a:solidFill>
                  <a:srgbClr val="ED7D31"/>
                </a:solidFill>
                <a:latin typeface="Calibri" panose="020F0502020204030204"/>
              </a:rPr>
              <a:t>Communication and </a:t>
            </a:r>
            <a:r>
              <a:rPr lang="fr-FR" sz="1350" b="1" dirty="0" err="1">
                <a:solidFill>
                  <a:srgbClr val="ED7D31"/>
                </a:solidFill>
                <a:latin typeface="Calibri" panose="020F0502020204030204"/>
              </a:rPr>
              <a:t>dissemination</a:t>
            </a:r>
            <a:endParaRPr lang="fr-FR" sz="1350" b="1" dirty="0">
              <a:solidFill>
                <a:srgbClr val="ED7D31"/>
              </a:solidFill>
              <a:latin typeface="Calibri" panose="020F0502020204030204"/>
            </a:endParaRPr>
          </a:p>
        </p:txBody>
      </p:sp>
      <p:sp>
        <p:nvSpPr>
          <p:cNvPr id="28" name="Rectangle : coins arrondis 27">
            <a:extLst>
              <a:ext uri="{FF2B5EF4-FFF2-40B4-BE49-F238E27FC236}">
                <a16:creationId xmlns:a16="http://schemas.microsoft.com/office/drawing/2014/main" id="{9C180AC7-A75C-4984-BB6C-9A04C3ED55AF}"/>
              </a:ext>
            </a:extLst>
          </p:cNvPr>
          <p:cNvSpPr/>
          <p:nvPr/>
        </p:nvSpPr>
        <p:spPr>
          <a:xfrm>
            <a:off x="563880" y="2093927"/>
            <a:ext cx="921544" cy="38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RRI-Open Science</a:t>
            </a:r>
          </a:p>
        </p:txBody>
      </p:sp>
      <p:sp>
        <p:nvSpPr>
          <p:cNvPr id="29" name="Rectangle : coins arrondis 28">
            <a:extLst>
              <a:ext uri="{FF2B5EF4-FFF2-40B4-BE49-F238E27FC236}">
                <a16:creationId xmlns:a16="http://schemas.microsoft.com/office/drawing/2014/main" id="{FE382F41-6304-4E3E-8B4A-DB722AC2ACE0}"/>
              </a:ext>
            </a:extLst>
          </p:cNvPr>
          <p:cNvSpPr/>
          <p:nvPr/>
        </p:nvSpPr>
        <p:spPr>
          <a:xfrm>
            <a:off x="512088" y="3837557"/>
            <a:ext cx="1025127" cy="38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Mentoring programme</a:t>
            </a:r>
          </a:p>
        </p:txBody>
      </p:sp>
      <p:sp>
        <p:nvSpPr>
          <p:cNvPr id="30" name="Rectangle : coins arrondis 29">
            <a:extLst>
              <a:ext uri="{FF2B5EF4-FFF2-40B4-BE49-F238E27FC236}">
                <a16:creationId xmlns:a16="http://schemas.microsoft.com/office/drawing/2014/main" id="{46087623-3490-43F7-9640-04D7F9174ED5}"/>
              </a:ext>
            </a:extLst>
          </p:cNvPr>
          <p:cNvSpPr/>
          <p:nvPr/>
        </p:nvSpPr>
        <p:spPr>
          <a:xfrm>
            <a:off x="532101" y="4356666"/>
            <a:ext cx="985101" cy="4703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Science to society workshop</a:t>
            </a:r>
          </a:p>
        </p:txBody>
      </p:sp>
      <p:sp>
        <p:nvSpPr>
          <p:cNvPr id="31" name="Rectangle : coins arrondis 30">
            <a:extLst>
              <a:ext uri="{FF2B5EF4-FFF2-40B4-BE49-F238E27FC236}">
                <a16:creationId xmlns:a16="http://schemas.microsoft.com/office/drawing/2014/main" id="{17C213AF-824E-46B2-B569-330DDD994D0F}"/>
              </a:ext>
            </a:extLst>
          </p:cNvPr>
          <p:cNvSpPr/>
          <p:nvPr/>
        </p:nvSpPr>
        <p:spPr>
          <a:xfrm>
            <a:off x="522803" y="2686963"/>
            <a:ext cx="1003698" cy="38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Brain to </a:t>
            </a:r>
            <a:r>
              <a:rPr lang="fr-FR" sz="900" dirty="0" err="1">
                <a:solidFill>
                  <a:prstClr val="white"/>
                </a:solidFill>
                <a:latin typeface="Calibri" panose="020F0502020204030204"/>
              </a:rPr>
              <a:t>Market</a:t>
            </a:r>
            <a:r>
              <a:rPr lang="fr-FR" sz="900" dirty="0">
                <a:solidFill>
                  <a:prstClr val="white"/>
                </a:solidFill>
                <a:latin typeface="Calibri" panose="020F0502020204030204"/>
              </a:rPr>
              <a:t> </a:t>
            </a:r>
            <a:r>
              <a:rPr lang="fr-FR" sz="900" dirty="0" err="1">
                <a:solidFill>
                  <a:prstClr val="white"/>
                </a:solidFill>
                <a:latin typeface="Calibri" panose="020F0502020204030204"/>
              </a:rPr>
              <a:t>School</a:t>
            </a:r>
            <a:endParaRPr lang="fr-FR" sz="900" dirty="0">
              <a:solidFill>
                <a:prstClr val="white"/>
              </a:solidFill>
              <a:latin typeface="Calibri" panose="020F0502020204030204"/>
            </a:endParaRPr>
          </a:p>
        </p:txBody>
      </p:sp>
      <p:sp>
        <p:nvSpPr>
          <p:cNvPr id="32" name="Rectangle : coins arrondis 31">
            <a:extLst>
              <a:ext uri="{FF2B5EF4-FFF2-40B4-BE49-F238E27FC236}">
                <a16:creationId xmlns:a16="http://schemas.microsoft.com/office/drawing/2014/main" id="{35DFB813-C2CC-4C99-88C5-09FF51A14608}"/>
              </a:ext>
            </a:extLst>
          </p:cNvPr>
          <p:cNvSpPr/>
          <p:nvPr/>
        </p:nvSpPr>
        <p:spPr>
          <a:xfrm>
            <a:off x="442913" y="1501374"/>
            <a:ext cx="1215000" cy="34081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33" name="Rectangle : coins arrondis 32">
            <a:extLst>
              <a:ext uri="{FF2B5EF4-FFF2-40B4-BE49-F238E27FC236}">
                <a16:creationId xmlns:a16="http://schemas.microsoft.com/office/drawing/2014/main" id="{B56A055F-2204-4705-8325-F825F23D43AD}"/>
              </a:ext>
            </a:extLst>
          </p:cNvPr>
          <p:cNvSpPr/>
          <p:nvPr/>
        </p:nvSpPr>
        <p:spPr>
          <a:xfrm>
            <a:off x="1742758" y="1501374"/>
            <a:ext cx="1215000" cy="34081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34" name="Rectangle : coins arrondis 33">
            <a:extLst>
              <a:ext uri="{FF2B5EF4-FFF2-40B4-BE49-F238E27FC236}">
                <a16:creationId xmlns:a16="http://schemas.microsoft.com/office/drawing/2014/main" id="{2595EFFF-40DC-4A19-9467-1062399D6E51}"/>
              </a:ext>
            </a:extLst>
          </p:cNvPr>
          <p:cNvSpPr/>
          <p:nvPr/>
        </p:nvSpPr>
        <p:spPr>
          <a:xfrm>
            <a:off x="3048574" y="1501374"/>
            <a:ext cx="1242000" cy="34081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35" name="Rectangle : coins arrondis 34">
            <a:extLst>
              <a:ext uri="{FF2B5EF4-FFF2-40B4-BE49-F238E27FC236}">
                <a16:creationId xmlns:a16="http://schemas.microsoft.com/office/drawing/2014/main" id="{5B8930AB-FB31-462B-9EA7-89FAFD33082E}"/>
              </a:ext>
            </a:extLst>
          </p:cNvPr>
          <p:cNvSpPr/>
          <p:nvPr/>
        </p:nvSpPr>
        <p:spPr>
          <a:xfrm>
            <a:off x="4390490" y="1501374"/>
            <a:ext cx="1431000" cy="34081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36" name="Rectangle : coins arrondis 35">
            <a:extLst>
              <a:ext uri="{FF2B5EF4-FFF2-40B4-BE49-F238E27FC236}">
                <a16:creationId xmlns:a16="http://schemas.microsoft.com/office/drawing/2014/main" id="{CDB8C685-EC14-4D2D-BBB1-F9E413A4F0EC}"/>
              </a:ext>
            </a:extLst>
          </p:cNvPr>
          <p:cNvSpPr/>
          <p:nvPr/>
        </p:nvSpPr>
        <p:spPr>
          <a:xfrm>
            <a:off x="6062159" y="2074293"/>
            <a:ext cx="1081398" cy="218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Foresight</a:t>
            </a:r>
            <a:r>
              <a:rPr lang="fr-FR" sz="900" dirty="0">
                <a:solidFill>
                  <a:prstClr val="white"/>
                </a:solidFill>
                <a:latin typeface="Calibri" panose="020F0502020204030204"/>
              </a:rPr>
              <a:t> symposium</a:t>
            </a:r>
          </a:p>
        </p:txBody>
      </p:sp>
      <p:sp>
        <p:nvSpPr>
          <p:cNvPr id="37" name="Rectangle : coins arrondis 36">
            <a:extLst>
              <a:ext uri="{FF2B5EF4-FFF2-40B4-BE49-F238E27FC236}">
                <a16:creationId xmlns:a16="http://schemas.microsoft.com/office/drawing/2014/main" id="{3FA6484D-115B-4411-8A55-3F113B8592BE}"/>
              </a:ext>
            </a:extLst>
          </p:cNvPr>
          <p:cNvSpPr/>
          <p:nvPr/>
        </p:nvSpPr>
        <p:spPr>
          <a:xfrm>
            <a:off x="6053787" y="2314727"/>
            <a:ext cx="1081398" cy="218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SRIA update</a:t>
            </a:r>
          </a:p>
        </p:txBody>
      </p:sp>
      <p:sp>
        <p:nvSpPr>
          <p:cNvPr id="38" name="Rectangle : coins arrondis 37">
            <a:extLst>
              <a:ext uri="{FF2B5EF4-FFF2-40B4-BE49-F238E27FC236}">
                <a16:creationId xmlns:a16="http://schemas.microsoft.com/office/drawing/2014/main" id="{BBFCDD00-14A0-4021-821E-114D1A7293EA}"/>
              </a:ext>
            </a:extLst>
          </p:cNvPr>
          <p:cNvSpPr/>
          <p:nvPr/>
        </p:nvSpPr>
        <p:spPr>
          <a:xfrm>
            <a:off x="3132150" y="4358810"/>
            <a:ext cx="1081398" cy="21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Open consultation</a:t>
            </a:r>
          </a:p>
        </p:txBody>
      </p:sp>
      <p:sp>
        <p:nvSpPr>
          <p:cNvPr id="39" name="Rectangle : coins arrondis 38">
            <a:extLst>
              <a:ext uri="{FF2B5EF4-FFF2-40B4-BE49-F238E27FC236}">
                <a16:creationId xmlns:a16="http://schemas.microsoft.com/office/drawing/2014/main" id="{5DF945E2-B359-4F19-A5B7-9FE86E417EFE}"/>
              </a:ext>
            </a:extLst>
          </p:cNvPr>
          <p:cNvSpPr/>
          <p:nvPr/>
        </p:nvSpPr>
        <p:spPr>
          <a:xfrm>
            <a:off x="483953" y="3238701"/>
            <a:ext cx="1081398" cy="38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PPI training</a:t>
            </a:r>
          </a:p>
        </p:txBody>
      </p:sp>
      <p:sp>
        <p:nvSpPr>
          <p:cNvPr id="40" name="Rectangle : coins arrondis 39">
            <a:extLst>
              <a:ext uri="{FF2B5EF4-FFF2-40B4-BE49-F238E27FC236}">
                <a16:creationId xmlns:a16="http://schemas.microsoft.com/office/drawing/2014/main" id="{D3ABEF2C-1A19-4EC7-980E-0B8553155878}"/>
              </a:ext>
            </a:extLst>
          </p:cNvPr>
          <p:cNvSpPr/>
          <p:nvPr/>
        </p:nvSpPr>
        <p:spPr>
          <a:xfrm>
            <a:off x="5951152" y="3230464"/>
            <a:ext cx="1321594" cy="394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Citizens</a:t>
            </a:r>
            <a:r>
              <a:rPr lang="fr-FR" sz="900" dirty="0">
                <a:solidFill>
                  <a:prstClr val="white"/>
                </a:solidFill>
                <a:latin typeface="Calibri" panose="020F0502020204030204"/>
              </a:rPr>
              <a:t>  </a:t>
            </a:r>
            <a:r>
              <a:rPr lang="fr-FR" sz="900" dirty="0" err="1">
                <a:solidFill>
                  <a:prstClr val="white"/>
                </a:solidFill>
                <a:latin typeface="Calibri" panose="020F0502020204030204"/>
              </a:rPr>
              <a:t>empowerment</a:t>
            </a:r>
            <a:r>
              <a:rPr lang="fr-FR" sz="900" dirty="0">
                <a:solidFill>
                  <a:prstClr val="white"/>
                </a:solidFill>
                <a:latin typeface="Calibri" panose="020F0502020204030204"/>
              </a:rPr>
              <a:t> workshop</a:t>
            </a:r>
          </a:p>
        </p:txBody>
      </p:sp>
      <p:sp>
        <p:nvSpPr>
          <p:cNvPr id="41" name="Rectangle : coins arrondis 40">
            <a:extLst>
              <a:ext uri="{FF2B5EF4-FFF2-40B4-BE49-F238E27FC236}">
                <a16:creationId xmlns:a16="http://schemas.microsoft.com/office/drawing/2014/main" id="{496FA546-4BFD-46CA-BA11-86178C05F763}"/>
              </a:ext>
            </a:extLst>
          </p:cNvPr>
          <p:cNvSpPr/>
          <p:nvPr/>
        </p:nvSpPr>
        <p:spPr>
          <a:xfrm>
            <a:off x="5980273" y="3779902"/>
            <a:ext cx="1266833" cy="479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Stipends</a:t>
            </a:r>
            <a:r>
              <a:rPr lang="fr-FR" sz="900" dirty="0">
                <a:solidFill>
                  <a:prstClr val="white"/>
                </a:solidFill>
                <a:latin typeface="Calibri" panose="020F0502020204030204"/>
              </a:rPr>
              <a:t>, </a:t>
            </a:r>
            <a:r>
              <a:rPr lang="fr-FR" sz="900" dirty="0" err="1">
                <a:solidFill>
                  <a:prstClr val="white"/>
                </a:solidFill>
                <a:latin typeface="Calibri" panose="020F0502020204030204"/>
              </a:rPr>
              <a:t>awards</a:t>
            </a:r>
            <a:r>
              <a:rPr lang="fr-FR" sz="900" dirty="0">
                <a:solidFill>
                  <a:prstClr val="white"/>
                </a:solidFill>
                <a:latin typeface="Calibri" panose="020F0502020204030204"/>
              </a:rPr>
              <a:t> and </a:t>
            </a:r>
            <a:r>
              <a:rPr lang="fr-FR" sz="900" dirty="0" err="1">
                <a:solidFill>
                  <a:prstClr val="white"/>
                </a:solidFill>
                <a:latin typeface="Calibri" panose="020F0502020204030204"/>
              </a:rPr>
              <a:t>prizes</a:t>
            </a:r>
            <a:endParaRPr lang="fr-FR" sz="900" dirty="0">
              <a:solidFill>
                <a:prstClr val="white"/>
              </a:solidFill>
              <a:latin typeface="Calibri" panose="020F0502020204030204"/>
            </a:endParaRPr>
          </a:p>
        </p:txBody>
      </p:sp>
      <p:sp>
        <p:nvSpPr>
          <p:cNvPr id="42" name="Rectangle : coins arrondis 41">
            <a:extLst>
              <a:ext uri="{FF2B5EF4-FFF2-40B4-BE49-F238E27FC236}">
                <a16:creationId xmlns:a16="http://schemas.microsoft.com/office/drawing/2014/main" id="{91AC1B7C-EE70-4FF8-BF7A-F87EF17CD898}"/>
              </a:ext>
            </a:extLst>
          </p:cNvPr>
          <p:cNvSpPr/>
          <p:nvPr/>
        </p:nvSpPr>
        <p:spPr>
          <a:xfrm>
            <a:off x="5898624" y="1565625"/>
            <a:ext cx="1510904"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1350" b="1" dirty="0" err="1">
                <a:solidFill>
                  <a:srgbClr val="ED7D31"/>
                </a:solidFill>
                <a:latin typeface="Calibri" panose="020F0502020204030204"/>
              </a:rPr>
              <a:t>Empowerment</a:t>
            </a:r>
            <a:endParaRPr lang="fr-FR" sz="1350" b="1" dirty="0">
              <a:solidFill>
                <a:srgbClr val="ED7D31"/>
              </a:solidFill>
              <a:latin typeface="Calibri" panose="020F0502020204030204"/>
            </a:endParaRPr>
          </a:p>
        </p:txBody>
      </p:sp>
      <p:sp>
        <p:nvSpPr>
          <p:cNvPr id="43" name="Rectangle : coins arrondis 42">
            <a:extLst>
              <a:ext uri="{FF2B5EF4-FFF2-40B4-BE49-F238E27FC236}">
                <a16:creationId xmlns:a16="http://schemas.microsoft.com/office/drawing/2014/main" id="{D0DCBE9C-D433-4B68-A9E8-E50CFD8EC9A4}"/>
              </a:ext>
            </a:extLst>
          </p:cNvPr>
          <p:cNvSpPr/>
          <p:nvPr/>
        </p:nvSpPr>
        <p:spPr>
          <a:xfrm>
            <a:off x="5890430" y="1501374"/>
            <a:ext cx="1431000" cy="34081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a:solidFill>
                <a:prstClr val="white"/>
              </a:solidFill>
              <a:latin typeface="Calibri" panose="020F0502020204030204"/>
            </a:endParaRPr>
          </a:p>
        </p:txBody>
      </p:sp>
      <p:sp>
        <p:nvSpPr>
          <p:cNvPr id="44" name="Rectangle : coins arrondis 43">
            <a:extLst>
              <a:ext uri="{FF2B5EF4-FFF2-40B4-BE49-F238E27FC236}">
                <a16:creationId xmlns:a16="http://schemas.microsoft.com/office/drawing/2014/main" id="{5E8D72E2-0FF0-45BE-B334-B1E7EA32F45E}"/>
              </a:ext>
            </a:extLst>
          </p:cNvPr>
          <p:cNvSpPr/>
          <p:nvPr/>
        </p:nvSpPr>
        <p:spPr>
          <a:xfrm>
            <a:off x="3144257" y="2699753"/>
            <a:ext cx="1057185" cy="410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Satellite </a:t>
            </a:r>
            <a:r>
              <a:rPr lang="fr-FR" sz="900" dirty="0" err="1">
                <a:solidFill>
                  <a:prstClr val="white"/>
                </a:solidFill>
                <a:latin typeface="Calibri" panose="020F0502020204030204"/>
              </a:rPr>
              <a:t>event</a:t>
            </a:r>
            <a:r>
              <a:rPr lang="fr-FR" sz="900" dirty="0">
                <a:solidFill>
                  <a:prstClr val="white"/>
                </a:solidFill>
                <a:latin typeface="Calibri" panose="020F0502020204030204"/>
              </a:rPr>
              <a:t> at BID</a:t>
            </a:r>
          </a:p>
        </p:txBody>
      </p:sp>
      <p:sp>
        <p:nvSpPr>
          <p:cNvPr id="45" name="Rectangle : coins arrondis 44">
            <a:extLst>
              <a:ext uri="{FF2B5EF4-FFF2-40B4-BE49-F238E27FC236}">
                <a16:creationId xmlns:a16="http://schemas.microsoft.com/office/drawing/2014/main" id="{90C7C29F-49E6-4266-A237-44C59E1A9476}"/>
              </a:ext>
            </a:extLst>
          </p:cNvPr>
          <p:cNvSpPr/>
          <p:nvPr/>
        </p:nvSpPr>
        <p:spPr>
          <a:xfrm>
            <a:off x="6075159" y="4350805"/>
            <a:ext cx="1197587" cy="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RI Key </a:t>
            </a:r>
            <a:r>
              <a:rPr lang="fr-FR" sz="900" dirty="0" err="1">
                <a:solidFill>
                  <a:prstClr val="white"/>
                </a:solidFill>
                <a:latin typeface="Calibri" panose="020F0502020204030204"/>
              </a:rPr>
              <a:t>person</a:t>
            </a:r>
            <a:endParaRPr lang="fr-FR" sz="900" dirty="0">
              <a:solidFill>
                <a:prstClr val="white"/>
              </a:solidFill>
              <a:latin typeface="Calibri" panose="020F0502020204030204"/>
            </a:endParaRPr>
          </a:p>
        </p:txBody>
      </p:sp>
      <p:sp>
        <p:nvSpPr>
          <p:cNvPr id="46" name="Rectangle : coins arrondis 45">
            <a:extLst>
              <a:ext uri="{FF2B5EF4-FFF2-40B4-BE49-F238E27FC236}">
                <a16:creationId xmlns:a16="http://schemas.microsoft.com/office/drawing/2014/main" id="{3CF38793-064D-4422-983E-A034F2F84F99}"/>
              </a:ext>
            </a:extLst>
          </p:cNvPr>
          <p:cNvSpPr/>
          <p:nvPr/>
        </p:nvSpPr>
        <p:spPr>
          <a:xfrm>
            <a:off x="4490288" y="4369940"/>
            <a:ext cx="1197587" cy="190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RI webinars</a:t>
            </a:r>
          </a:p>
        </p:txBody>
      </p:sp>
      <p:sp>
        <p:nvSpPr>
          <p:cNvPr id="47" name="Rectangle : coins arrondis 46">
            <a:extLst>
              <a:ext uri="{FF2B5EF4-FFF2-40B4-BE49-F238E27FC236}">
                <a16:creationId xmlns:a16="http://schemas.microsoft.com/office/drawing/2014/main" id="{9B8D5024-85C3-4838-8749-F57E63896C33}"/>
              </a:ext>
            </a:extLst>
          </p:cNvPr>
          <p:cNvSpPr/>
          <p:nvPr/>
        </p:nvSpPr>
        <p:spPr>
          <a:xfrm>
            <a:off x="3154351" y="4598404"/>
            <a:ext cx="1036997" cy="170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Global webinars</a:t>
            </a:r>
          </a:p>
        </p:txBody>
      </p:sp>
      <p:sp>
        <p:nvSpPr>
          <p:cNvPr id="48" name="Rectangle : coins arrondis 47">
            <a:extLst>
              <a:ext uri="{FF2B5EF4-FFF2-40B4-BE49-F238E27FC236}">
                <a16:creationId xmlns:a16="http://schemas.microsoft.com/office/drawing/2014/main" id="{25896565-535C-4EB2-8237-380967E34867}"/>
              </a:ext>
            </a:extLst>
          </p:cNvPr>
          <p:cNvSpPr/>
          <p:nvPr/>
        </p:nvSpPr>
        <p:spPr>
          <a:xfrm>
            <a:off x="4543609" y="3781637"/>
            <a:ext cx="1081398" cy="153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Videos</a:t>
            </a:r>
            <a:endParaRPr lang="fr-FR" sz="900" dirty="0">
              <a:solidFill>
                <a:prstClr val="white"/>
              </a:solidFill>
              <a:latin typeface="Calibri" panose="020F0502020204030204"/>
            </a:endParaRPr>
          </a:p>
        </p:txBody>
      </p:sp>
      <p:sp>
        <p:nvSpPr>
          <p:cNvPr id="49" name="Rectangle : coins arrondis 48">
            <a:extLst>
              <a:ext uri="{FF2B5EF4-FFF2-40B4-BE49-F238E27FC236}">
                <a16:creationId xmlns:a16="http://schemas.microsoft.com/office/drawing/2014/main" id="{A2AEFEF1-5FDB-4B92-811A-1F16C18E638F}"/>
              </a:ext>
            </a:extLst>
          </p:cNvPr>
          <p:cNvSpPr/>
          <p:nvPr/>
        </p:nvSpPr>
        <p:spPr>
          <a:xfrm>
            <a:off x="4460074" y="3961927"/>
            <a:ext cx="1328356" cy="123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Brain </a:t>
            </a:r>
            <a:r>
              <a:rPr lang="fr-FR" sz="900" dirty="0" err="1">
                <a:solidFill>
                  <a:prstClr val="white"/>
                </a:solidFill>
                <a:latin typeface="Calibri" panose="020F0502020204030204"/>
              </a:rPr>
              <a:t>awareness</a:t>
            </a:r>
            <a:r>
              <a:rPr lang="fr-FR" sz="900" dirty="0">
                <a:solidFill>
                  <a:prstClr val="white"/>
                </a:solidFill>
                <a:latin typeface="Calibri" panose="020F0502020204030204"/>
              </a:rPr>
              <a:t> </a:t>
            </a:r>
            <a:r>
              <a:rPr lang="fr-FR" sz="900" dirty="0" err="1">
                <a:solidFill>
                  <a:prstClr val="white"/>
                </a:solidFill>
                <a:latin typeface="Calibri" panose="020F0502020204030204"/>
              </a:rPr>
              <a:t>week</a:t>
            </a:r>
            <a:endParaRPr lang="fr-FR" sz="900" dirty="0">
              <a:solidFill>
                <a:prstClr val="white"/>
              </a:solidFill>
              <a:latin typeface="Calibri" panose="020F0502020204030204"/>
            </a:endParaRPr>
          </a:p>
        </p:txBody>
      </p:sp>
      <p:sp>
        <p:nvSpPr>
          <p:cNvPr id="50" name="Rectangle : coins arrondis 49">
            <a:extLst>
              <a:ext uri="{FF2B5EF4-FFF2-40B4-BE49-F238E27FC236}">
                <a16:creationId xmlns:a16="http://schemas.microsoft.com/office/drawing/2014/main" id="{61B51096-7C94-4178-A840-3EE89E4342FA}"/>
              </a:ext>
            </a:extLst>
          </p:cNvPr>
          <p:cNvSpPr/>
          <p:nvPr/>
        </p:nvSpPr>
        <p:spPr>
          <a:xfrm>
            <a:off x="3130073" y="3282825"/>
            <a:ext cx="1085552" cy="364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Engagement </a:t>
            </a:r>
            <a:r>
              <a:rPr lang="fr-FR" sz="900" dirty="0" err="1">
                <a:solidFill>
                  <a:prstClr val="white"/>
                </a:solidFill>
                <a:latin typeface="Calibri" panose="020F0502020204030204"/>
              </a:rPr>
              <a:t>with</a:t>
            </a:r>
            <a:r>
              <a:rPr lang="fr-FR" sz="900" dirty="0">
                <a:solidFill>
                  <a:prstClr val="white"/>
                </a:solidFill>
                <a:latin typeface="Calibri" panose="020F0502020204030204"/>
              </a:rPr>
              <a:t> patients and </a:t>
            </a:r>
            <a:r>
              <a:rPr lang="fr-FR" sz="900" dirty="0" err="1">
                <a:solidFill>
                  <a:prstClr val="white"/>
                </a:solidFill>
                <a:latin typeface="Calibri" panose="020F0502020204030204"/>
              </a:rPr>
              <a:t>families</a:t>
            </a:r>
            <a:r>
              <a:rPr lang="fr-FR" sz="900" dirty="0">
                <a:solidFill>
                  <a:prstClr val="white"/>
                </a:solidFill>
                <a:latin typeface="Calibri" panose="020F0502020204030204"/>
              </a:rPr>
              <a:t> webinar</a:t>
            </a:r>
          </a:p>
        </p:txBody>
      </p:sp>
      <p:sp>
        <p:nvSpPr>
          <p:cNvPr id="51" name="Rectangle : coins arrondis 50">
            <a:extLst>
              <a:ext uri="{FF2B5EF4-FFF2-40B4-BE49-F238E27FC236}">
                <a16:creationId xmlns:a16="http://schemas.microsoft.com/office/drawing/2014/main" id="{CE0169C8-3D30-47A3-9666-D03F680B26C2}"/>
              </a:ext>
            </a:extLst>
          </p:cNvPr>
          <p:cNvSpPr/>
          <p:nvPr/>
        </p:nvSpPr>
        <p:spPr>
          <a:xfrm>
            <a:off x="4566074" y="2318611"/>
            <a:ext cx="1081398" cy="2266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Success</a:t>
            </a:r>
            <a:r>
              <a:rPr lang="fr-FR" sz="900" dirty="0">
                <a:solidFill>
                  <a:prstClr val="white"/>
                </a:solidFill>
                <a:latin typeface="Calibri" panose="020F0502020204030204"/>
              </a:rPr>
              <a:t> stories</a:t>
            </a:r>
          </a:p>
        </p:txBody>
      </p:sp>
      <p:sp>
        <p:nvSpPr>
          <p:cNvPr id="52" name="Rectangle : coins arrondis 51">
            <a:extLst>
              <a:ext uri="{FF2B5EF4-FFF2-40B4-BE49-F238E27FC236}">
                <a16:creationId xmlns:a16="http://schemas.microsoft.com/office/drawing/2014/main" id="{FDEB0559-6472-4424-A5B2-D69528BC5870}"/>
              </a:ext>
            </a:extLst>
          </p:cNvPr>
          <p:cNvSpPr/>
          <p:nvPr/>
        </p:nvSpPr>
        <p:spPr>
          <a:xfrm>
            <a:off x="4566074" y="2715133"/>
            <a:ext cx="1081398" cy="176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Success</a:t>
            </a:r>
            <a:r>
              <a:rPr lang="fr-FR" sz="900" dirty="0">
                <a:solidFill>
                  <a:prstClr val="white"/>
                </a:solidFill>
                <a:latin typeface="Calibri" panose="020F0502020204030204"/>
              </a:rPr>
              <a:t> stories</a:t>
            </a:r>
          </a:p>
        </p:txBody>
      </p:sp>
      <p:sp>
        <p:nvSpPr>
          <p:cNvPr id="53" name="Rectangle : coins arrondis 52">
            <a:extLst>
              <a:ext uri="{FF2B5EF4-FFF2-40B4-BE49-F238E27FC236}">
                <a16:creationId xmlns:a16="http://schemas.microsoft.com/office/drawing/2014/main" id="{CCC090F3-8F11-48EC-B26A-BF88006E9181}"/>
              </a:ext>
            </a:extLst>
          </p:cNvPr>
          <p:cNvSpPr/>
          <p:nvPr/>
        </p:nvSpPr>
        <p:spPr>
          <a:xfrm>
            <a:off x="5951152" y="2699754"/>
            <a:ext cx="1317228" cy="385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Accompagnying</a:t>
            </a:r>
            <a:r>
              <a:rPr lang="fr-FR" sz="900" dirty="0">
                <a:solidFill>
                  <a:prstClr val="white"/>
                </a:solidFill>
                <a:latin typeface="Calibri" panose="020F0502020204030204"/>
              </a:rPr>
              <a:t> </a:t>
            </a:r>
            <a:r>
              <a:rPr lang="fr-FR" sz="900" dirty="0" err="1">
                <a:solidFill>
                  <a:prstClr val="white"/>
                </a:solidFill>
                <a:latin typeface="Calibri" panose="020F0502020204030204"/>
              </a:rPr>
              <a:t>academics</a:t>
            </a:r>
            <a:r>
              <a:rPr lang="fr-FR" sz="900" dirty="0">
                <a:solidFill>
                  <a:prstClr val="white"/>
                </a:solidFill>
                <a:latin typeface="Calibri" panose="020F0502020204030204"/>
              </a:rPr>
              <a:t> </a:t>
            </a:r>
            <a:r>
              <a:rPr lang="fr-FR" sz="900" dirty="0" err="1">
                <a:solidFill>
                  <a:prstClr val="white"/>
                </a:solidFill>
                <a:latin typeface="Calibri" panose="020F0502020204030204"/>
              </a:rPr>
              <a:t>towards</a:t>
            </a:r>
            <a:r>
              <a:rPr lang="fr-FR" sz="900" dirty="0">
                <a:solidFill>
                  <a:prstClr val="white"/>
                </a:solidFill>
                <a:latin typeface="Calibri" panose="020F0502020204030204"/>
              </a:rPr>
              <a:t> innovation</a:t>
            </a:r>
          </a:p>
        </p:txBody>
      </p:sp>
      <p:sp>
        <p:nvSpPr>
          <p:cNvPr id="54" name="Rectangle : coins arrondis 53">
            <a:extLst>
              <a:ext uri="{FF2B5EF4-FFF2-40B4-BE49-F238E27FC236}">
                <a16:creationId xmlns:a16="http://schemas.microsoft.com/office/drawing/2014/main" id="{A4C134F5-16AB-403A-BF66-D6E54CF32A96}"/>
              </a:ext>
            </a:extLst>
          </p:cNvPr>
          <p:cNvSpPr/>
          <p:nvPr/>
        </p:nvSpPr>
        <p:spPr>
          <a:xfrm>
            <a:off x="4534368" y="3282824"/>
            <a:ext cx="1081398" cy="3416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err="1">
                <a:solidFill>
                  <a:prstClr val="white"/>
                </a:solidFill>
                <a:latin typeface="Calibri" panose="020F0502020204030204"/>
              </a:rPr>
              <a:t>Videos</a:t>
            </a:r>
            <a:r>
              <a:rPr lang="fr-FR" sz="900" dirty="0">
                <a:solidFill>
                  <a:prstClr val="white"/>
                </a:solidFill>
                <a:latin typeface="Calibri" panose="020F0502020204030204"/>
              </a:rPr>
              <a:t> and podcasts</a:t>
            </a:r>
          </a:p>
        </p:txBody>
      </p:sp>
      <p:sp>
        <p:nvSpPr>
          <p:cNvPr id="55" name="Rectangle : coins arrondis 54">
            <a:extLst>
              <a:ext uri="{FF2B5EF4-FFF2-40B4-BE49-F238E27FC236}">
                <a16:creationId xmlns:a16="http://schemas.microsoft.com/office/drawing/2014/main" id="{D5C1883A-FFEC-4C2E-A14B-87A3AC8D635F}"/>
              </a:ext>
            </a:extLst>
          </p:cNvPr>
          <p:cNvSpPr/>
          <p:nvPr/>
        </p:nvSpPr>
        <p:spPr>
          <a:xfrm>
            <a:off x="6053787" y="4548044"/>
            <a:ext cx="1208665" cy="26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Alignement </a:t>
            </a:r>
            <a:r>
              <a:rPr lang="fr-FR" sz="900" dirty="0" err="1">
                <a:solidFill>
                  <a:prstClr val="white"/>
                </a:solidFill>
                <a:latin typeface="Calibri" panose="020F0502020204030204"/>
              </a:rPr>
              <a:t>with</a:t>
            </a:r>
            <a:r>
              <a:rPr lang="fr-FR" sz="900" dirty="0">
                <a:solidFill>
                  <a:prstClr val="white"/>
                </a:solidFill>
                <a:latin typeface="Calibri" panose="020F0502020204030204"/>
              </a:rPr>
              <a:t> </a:t>
            </a:r>
            <a:r>
              <a:rPr lang="fr-FR" sz="900" dirty="0" err="1">
                <a:solidFill>
                  <a:prstClr val="white"/>
                </a:solidFill>
                <a:latin typeface="Calibri" panose="020F0502020204030204"/>
              </a:rPr>
              <a:t>other</a:t>
            </a:r>
            <a:r>
              <a:rPr lang="fr-FR" sz="900" dirty="0">
                <a:solidFill>
                  <a:prstClr val="white"/>
                </a:solidFill>
                <a:latin typeface="Calibri" panose="020F0502020204030204"/>
              </a:rPr>
              <a:t> initiatives</a:t>
            </a:r>
          </a:p>
        </p:txBody>
      </p:sp>
      <p:sp>
        <p:nvSpPr>
          <p:cNvPr id="56" name="Rectangle : coins arrondis 55">
            <a:extLst>
              <a:ext uri="{FF2B5EF4-FFF2-40B4-BE49-F238E27FC236}">
                <a16:creationId xmlns:a16="http://schemas.microsoft.com/office/drawing/2014/main" id="{8D7231DD-73CB-4112-BFAD-40A11C8052ED}"/>
              </a:ext>
            </a:extLst>
          </p:cNvPr>
          <p:cNvSpPr/>
          <p:nvPr/>
        </p:nvSpPr>
        <p:spPr>
          <a:xfrm>
            <a:off x="4504568" y="4108996"/>
            <a:ext cx="1211882" cy="119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FENS </a:t>
            </a:r>
            <a:r>
              <a:rPr lang="fr-FR" sz="900" dirty="0" err="1">
                <a:solidFill>
                  <a:prstClr val="white"/>
                </a:solidFill>
                <a:latin typeface="Calibri" panose="020F0502020204030204"/>
              </a:rPr>
              <a:t>partnering</a:t>
            </a:r>
            <a:endParaRPr lang="fr-FR" sz="900" dirty="0">
              <a:solidFill>
                <a:prstClr val="white"/>
              </a:solidFill>
              <a:latin typeface="Calibri" panose="020F0502020204030204"/>
            </a:endParaRPr>
          </a:p>
        </p:txBody>
      </p:sp>
      <p:sp>
        <p:nvSpPr>
          <p:cNvPr id="57" name="Rectangle : coins arrondis 56">
            <a:extLst>
              <a:ext uri="{FF2B5EF4-FFF2-40B4-BE49-F238E27FC236}">
                <a16:creationId xmlns:a16="http://schemas.microsoft.com/office/drawing/2014/main" id="{25E5DC58-B9E8-4FEB-994C-27050654AEE2}"/>
              </a:ext>
            </a:extLst>
          </p:cNvPr>
          <p:cNvSpPr/>
          <p:nvPr/>
        </p:nvSpPr>
        <p:spPr>
          <a:xfrm>
            <a:off x="4551209" y="4581044"/>
            <a:ext cx="1081398" cy="190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FENS </a:t>
            </a:r>
            <a:r>
              <a:rPr lang="fr-FR" sz="900" dirty="0" err="1">
                <a:solidFill>
                  <a:prstClr val="white"/>
                </a:solidFill>
                <a:latin typeface="Calibri" panose="020F0502020204030204"/>
              </a:rPr>
              <a:t>partnering</a:t>
            </a:r>
            <a:endParaRPr lang="fr-FR" sz="900" dirty="0">
              <a:solidFill>
                <a:prstClr val="white"/>
              </a:solidFill>
              <a:latin typeface="Calibri" panose="020F0502020204030204"/>
            </a:endParaRPr>
          </a:p>
        </p:txBody>
      </p:sp>
      <p:sp>
        <p:nvSpPr>
          <p:cNvPr id="58" name="Rectangle : coins arrondis 57">
            <a:extLst>
              <a:ext uri="{FF2B5EF4-FFF2-40B4-BE49-F238E27FC236}">
                <a16:creationId xmlns:a16="http://schemas.microsoft.com/office/drawing/2014/main" id="{D7BC6961-B193-4E14-828A-7F266744C3BC}"/>
              </a:ext>
            </a:extLst>
          </p:cNvPr>
          <p:cNvSpPr/>
          <p:nvPr/>
        </p:nvSpPr>
        <p:spPr>
          <a:xfrm>
            <a:off x="4573673" y="2101182"/>
            <a:ext cx="1081398" cy="174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FENS </a:t>
            </a:r>
            <a:r>
              <a:rPr lang="fr-FR" sz="900" dirty="0" err="1">
                <a:solidFill>
                  <a:prstClr val="white"/>
                </a:solidFill>
                <a:latin typeface="Calibri" panose="020F0502020204030204"/>
              </a:rPr>
              <a:t>partnering</a:t>
            </a:r>
            <a:endParaRPr lang="fr-FR" sz="900" dirty="0">
              <a:solidFill>
                <a:prstClr val="white"/>
              </a:solidFill>
              <a:latin typeface="Calibri" panose="020F0502020204030204"/>
            </a:endParaRPr>
          </a:p>
        </p:txBody>
      </p:sp>
      <p:sp>
        <p:nvSpPr>
          <p:cNvPr id="59" name="Rectangle : coins arrondis 58">
            <a:extLst>
              <a:ext uri="{FF2B5EF4-FFF2-40B4-BE49-F238E27FC236}">
                <a16:creationId xmlns:a16="http://schemas.microsoft.com/office/drawing/2014/main" id="{A33DE259-20D1-4A97-896A-FACC2E198B8E}"/>
              </a:ext>
            </a:extLst>
          </p:cNvPr>
          <p:cNvSpPr/>
          <p:nvPr/>
        </p:nvSpPr>
        <p:spPr>
          <a:xfrm>
            <a:off x="3127336" y="2068504"/>
            <a:ext cx="1091027" cy="476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Engagement </a:t>
            </a:r>
            <a:r>
              <a:rPr lang="fr-FR" sz="900" dirty="0" err="1">
                <a:solidFill>
                  <a:prstClr val="white"/>
                </a:solidFill>
                <a:latin typeface="Calibri" panose="020F0502020204030204"/>
              </a:rPr>
              <a:t>with</a:t>
            </a:r>
            <a:r>
              <a:rPr lang="fr-FR" sz="900" dirty="0">
                <a:solidFill>
                  <a:prstClr val="white"/>
                </a:solidFill>
                <a:latin typeface="Calibri" panose="020F0502020204030204"/>
              </a:rPr>
              <a:t> the </a:t>
            </a:r>
            <a:r>
              <a:rPr lang="fr-FR" sz="900" dirty="0" err="1">
                <a:solidFill>
                  <a:prstClr val="white"/>
                </a:solidFill>
                <a:latin typeface="Calibri" panose="020F0502020204030204"/>
              </a:rPr>
              <a:t>scientific</a:t>
            </a:r>
            <a:r>
              <a:rPr lang="fr-FR" sz="900" dirty="0">
                <a:solidFill>
                  <a:prstClr val="white"/>
                </a:solidFill>
                <a:latin typeface="Calibri" panose="020F0502020204030204"/>
              </a:rPr>
              <a:t> </a:t>
            </a:r>
            <a:r>
              <a:rPr lang="fr-FR" sz="900" dirty="0" err="1">
                <a:solidFill>
                  <a:prstClr val="white"/>
                </a:solidFill>
                <a:latin typeface="Calibri" panose="020F0502020204030204"/>
              </a:rPr>
              <a:t>community</a:t>
            </a:r>
            <a:r>
              <a:rPr lang="fr-FR" sz="900" dirty="0">
                <a:solidFill>
                  <a:prstClr val="white"/>
                </a:solidFill>
                <a:latin typeface="Calibri" panose="020F0502020204030204"/>
              </a:rPr>
              <a:t> at key </a:t>
            </a:r>
            <a:r>
              <a:rPr lang="fr-FR" sz="900" dirty="0" err="1">
                <a:solidFill>
                  <a:prstClr val="white"/>
                </a:solidFill>
                <a:latin typeface="Calibri" panose="020F0502020204030204"/>
              </a:rPr>
              <a:t>conferences</a:t>
            </a:r>
            <a:endParaRPr lang="fr-FR" sz="900" dirty="0">
              <a:solidFill>
                <a:prstClr val="white"/>
              </a:solidFill>
              <a:latin typeface="Calibri" panose="020F0502020204030204"/>
            </a:endParaRPr>
          </a:p>
        </p:txBody>
      </p:sp>
      <p:sp>
        <p:nvSpPr>
          <p:cNvPr id="60" name="Rectangle : coins arrondis 59">
            <a:extLst>
              <a:ext uri="{FF2B5EF4-FFF2-40B4-BE49-F238E27FC236}">
                <a16:creationId xmlns:a16="http://schemas.microsoft.com/office/drawing/2014/main" id="{CF7C1FB0-505F-48D0-874E-A18E94963312}"/>
              </a:ext>
            </a:extLst>
          </p:cNvPr>
          <p:cNvSpPr/>
          <p:nvPr/>
        </p:nvSpPr>
        <p:spPr>
          <a:xfrm>
            <a:off x="3116148" y="3782300"/>
            <a:ext cx="1113403" cy="476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fr-FR" sz="900" dirty="0">
                <a:solidFill>
                  <a:prstClr val="white"/>
                </a:solidFill>
                <a:latin typeface="Calibri" panose="020F0502020204030204"/>
              </a:rPr>
              <a:t>Engagement </a:t>
            </a:r>
            <a:r>
              <a:rPr lang="fr-FR" sz="900" dirty="0" err="1">
                <a:solidFill>
                  <a:prstClr val="white"/>
                </a:solidFill>
                <a:latin typeface="Calibri" panose="020F0502020204030204"/>
              </a:rPr>
              <a:t>with</a:t>
            </a:r>
            <a:r>
              <a:rPr lang="fr-FR" sz="900" dirty="0">
                <a:solidFill>
                  <a:prstClr val="white"/>
                </a:solidFill>
                <a:latin typeface="Calibri" panose="020F0502020204030204"/>
              </a:rPr>
              <a:t> the ECR </a:t>
            </a:r>
            <a:r>
              <a:rPr lang="fr-FR" sz="900" dirty="0" err="1">
                <a:solidFill>
                  <a:prstClr val="white"/>
                </a:solidFill>
                <a:latin typeface="Calibri" panose="020F0502020204030204"/>
              </a:rPr>
              <a:t>community</a:t>
            </a:r>
            <a:r>
              <a:rPr lang="fr-FR" sz="900" dirty="0">
                <a:solidFill>
                  <a:prstClr val="white"/>
                </a:solidFill>
                <a:latin typeface="Calibri" panose="020F0502020204030204"/>
              </a:rPr>
              <a:t> at key </a:t>
            </a:r>
            <a:r>
              <a:rPr lang="fr-FR" sz="900" dirty="0" err="1">
                <a:solidFill>
                  <a:prstClr val="white"/>
                </a:solidFill>
                <a:latin typeface="Calibri" panose="020F0502020204030204"/>
              </a:rPr>
              <a:t>conferences</a:t>
            </a:r>
            <a:endParaRPr lang="fr-FR" sz="900" dirty="0">
              <a:solidFill>
                <a:prstClr val="white"/>
              </a:solidFill>
              <a:latin typeface="Calibri" panose="020F0502020204030204"/>
            </a:endParaRPr>
          </a:p>
        </p:txBody>
      </p:sp>
      <p:sp>
        <p:nvSpPr>
          <p:cNvPr id="2" name="Flèche : bas 1">
            <a:extLst>
              <a:ext uri="{FF2B5EF4-FFF2-40B4-BE49-F238E27FC236}">
                <a16:creationId xmlns:a16="http://schemas.microsoft.com/office/drawing/2014/main" id="{3FC6A4D9-9AEF-495C-8655-DFC0FD4373F7}"/>
              </a:ext>
            </a:extLst>
          </p:cNvPr>
          <p:cNvSpPr/>
          <p:nvPr/>
        </p:nvSpPr>
        <p:spPr>
          <a:xfrm>
            <a:off x="1979712" y="915566"/>
            <a:ext cx="745923" cy="7920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557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BP Brain Health TMRF 2026</a:t>
            </a:r>
          </a:p>
        </p:txBody>
      </p:sp>
      <p:sp>
        <p:nvSpPr>
          <p:cNvPr id="3" name="Espace réservé du contenu 2"/>
          <p:cNvSpPr>
            <a:spLocks noGrp="1"/>
          </p:cNvSpPr>
          <p:nvPr>
            <p:ph idx="1"/>
          </p:nvPr>
        </p:nvSpPr>
        <p:spPr>
          <a:xfrm>
            <a:off x="645984" y="2427734"/>
            <a:ext cx="8507288" cy="686867"/>
          </a:xfrm>
        </p:spPr>
        <p:txBody>
          <a:bodyPr/>
          <a:lstStyle/>
          <a:p>
            <a:pPr marL="119062" indent="0">
              <a:buNone/>
            </a:pPr>
            <a:r>
              <a:rPr lang="en-US" sz="2400" b="1" dirty="0"/>
              <a:t>“Transnational Multidisciplinary Research Funding”</a:t>
            </a:r>
          </a:p>
          <a:p>
            <a:endParaRPr lang="en-US" sz="2000" dirty="0"/>
          </a:p>
          <a:p>
            <a:endParaRPr lang="en-US" sz="2000" dirty="0"/>
          </a:p>
        </p:txBody>
      </p:sp>
      <p:sp>
        <p:nvSpPr>
          <p:cNvPr id="2" name="ZoneTexte 1">
            <a:extLst>
              <a:ext uri="{FF2B5EF4-FFF2-40B4-BE49-F238E27FC236}">
                <a16:creationId xmlns:a16="http://schemas.microsoft.com/office/drawing/2014/main" id="{280B7ECD-03BB-4B5B-B4B5-6E5BDBE292E7}"/>
              </a:ext>
            </a:extLst>
          </p:cNvPr>
          <p:cNvSpPr txBox="1"/>
          <p:nvPr/>
        </p:nvSpPr>
        <p:spPr>
          <a:xfrm>
            <a:off x="899592" y="3374876"/>
            <a:ext cx="7128792" cy="369332"/>
          </a:xfrm>
          <a:prstGeom prst="rect">
            <a:avLst/>
          </a:prstGeom>
          <a:noFill/>
        </p:spPr>
        <p:txBody>
          <a:bodyPr wrap="square" rtlCol="0">
            <a:spAutoFit/>
          </a:bodyPr>
          <a:lstStyle/>
          <a:p>
            <a:pPr algn="ctr"/>
            <a:r>
              <a:rPr lang="fr-FR" dirty="0" err="1"/>
              <a:t>Targeting</a:t>
            </a:r>
            <a:r>
              <a:rPr lang="fr-FR" dirty="0"/>
              <a:t> the </a:t>
            </a:r>
            <a:r>
              <a:rPr lang="fr-FR" dirty="0" err="1"/>
              <a:t>whole</a:t>
            </a:r>
            <a:r>
              <a:rPr lang="fr-FR" dirty="0"/>
              <a:t> « Brain </a:t>
            </a:r>
            <a:r>
              <a:rPr lang="fr-FR" dirty="0" err="1"/>
              <a:t>Health</a:t>
            </a:r>
            <a:r>
              <a:rPr lang="fr-FR" dirty="0"/>
              <a:t> » </a:t>
            </a:r>
            <a:r>
              <a:rPr lang="fr-FR" dirty="0" err="1"/>
              <a:t>research</a:t>
            </a:r>
            <a:r>
              <a:rPr lang="fr-FR" dirty="0"/>
              <a:t> </a:t>
            </a:r>
            <a:r>
              <a:rPr lang="fr-FR" dirty="0" err="1"/>
              <a:t>community</a:t>
            </a:r>
            <a:endParaRPr lang="fr-FR" dirty="0"/>
          </a:p>
        </p:txBody>
      </p:sp>
    </p:spTree>
    <p:extLst>
      <p:ext uri="{BB962C8B-B14F-4D97-AF65-F5344CB8AC3E}">
        <p14:creationId xmlns:p14="http://schemas.microsoft.com/office/powerpoint/2010/main" val="2904766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457200" y="514350"/>
            <a:ext cx="6419056" cy="541782"/>
          </a:xfrm>
        </p:spPr>
        <p:txBody>
          <a:bodyPr/>
          <a:lstStyle/>
          <a:p>
            <a:r>
              <a:rPr lang="fr-FR" dirty="0" err="1"/>
              <a:t>Acknowledgments</a:t>
            </a:r>
            <a:endParaRPr lang="fr-FR" dirty="0"/>
          </a:p>
        </p:txBody>
      </p:sp>
      <p:sp>
        <p:nvSpPr>
          <p:cNvPr id="10" name="Espace réservé du contenu 2">
            <a:extLst>
              <a:ext uri="{FF2B5EF4-FFF2-40B4-BE49-F238E27FC236}">
                <a16:creationId xmlns:a16="http://schemas.microsoft.com/office/drawing/2014/main" id="{D89DDE7C-B9F2-411E-9C1C-7235FCB62858}"/>
              </a:ext>
            </a:extLst>
          </p:cNvPr>
          <p:cNvSpPr>
            <a:spLocks noGrp="1"/>
          </p:cNvSpPr>
          <p:nvPr>
            <p:ph idx="1"/>
          </p:nvPr>
        </p:nvSpPr>
        <p:spPr>
          <a:xfrm>
            <a:off x="426090" y="1160463"/>
            <a:ext cx="7691438" cy="3468687"/>
          </a:xfrm>
        </p:spPr>
        <p:txBody>
          <a:bodyPr/>
          <a:lstStyle/>
          <a:p>
            <a:pPr>
              <a:spcAft>
                <a:spcPts val="1000"/>
              </a:spcAft>
            </a:pPr>
            <a:r>
              <a:rPr lang="en-US" sz="2000" dirty="0"/>
              <a:t>Rosalie </a:t>
            </a:r>
            <a:r>
              <a:rPr lang="en-US" sz="2000" dirty="0" err="1"/>
              <a:t>Nelissen</a:t>
            </a:r>
            <a:endParaRPr lang="en-US" sz="2000" dirty="0"/>
          </a:p>
          <a:p>
            <a:pPr>
              <a:spcAft>
                <a:spcPts val="1000"/>
              </a:spcAft>
            </a:pPr>
            <a:r>
              <a:rPr lang="en-US" sz="2000" dirty="0" err="1"/>
              <a:t>Gabriëlle</a:t>
            </a:r>
            <a:r>
              <a:rPr lang="en-US" sz="2000" dirty="0"/>
              <a:t> </a:t>
            </a:r>
            <a:r>
              <a:rPr lang="en-US" sz="2000" dirty="0" err="1"/>
              <a:t>Lijten</a:t>
            </a:r>
            <a:endParaRPr lang="en-US" sz="2000" dirty="0"/>
          </a:p>
          <a:p>
            <a:pPr>
              <a:spcAft>
                <a:spcPts val="1000"/>
              </a:spcAft>
            </a:pPr>
            <a:r>
              <a:rPr lang="en-US" sz="2000" dirty="0"/>
              <a:t>Inge Sips</a:t>
            </a:r>
          </a:p>
          <a:p>
            <a:pPr>
              <a:spcAft>
                <a:spcPts val="1000"/>
              </a:spcAft>
            </a:pPr>
            <a:r>
              <a:rPr lang="en-US" sz="2000" dirty="0"/>
              <a:t>Sophie </a:t>
            </a:r>
            <a:r>
              <a:rPr lang="en-US" sz="2000" dirty="0" err="1"/>
              <a:t>Habets</a:t>
            </a:r>
            <a:endParaRPr lang="en-US" sz="2000" dirty="0"/>
          </a:p>
          <a:p>
            <a:pPr>
              <a:spcAft>
                <a:spcPts val="1000"/>
              </a:spcAft>
            </a:pPr>
            <a:r>
              <a:rPr lang="en-US" sz="2000" dirty="0" err="1"/>
              <a:t>Cule</a:t>
            </a:r>
            <a:r>
              <a:rPr lang="en-US" sz="2000" dirty="0"/>
              <a:t> </a:t>
            </a:r>
            <a:r>
              <a:rPr lang="en-US" sz="2000" dirty="0" err="1"/>
              <a:t>Cucic</a:t>
            </a:r>
            <a:endParaRPr lang="en-US" sz="2000" dirty="0"/>
          </a:p>
          <a:p>
            <a:pPr>
              <a:spcAft>
                <a:spcPts val="1000"/>
              </a:spcAft>
            </a:pPr>
            <a:r>
              <a:rPr lang="en-US" sz="2000" dirty="0"/>
              <a:t>Karin Yeo</a:t>
            </a:r>
          </a:p>
          <a:p>
            <a:pPr>
              <a:spcAft>
                <a:spcPts val="1000"/>
              </a:spcAft>
            </a:pPr>
            <a:r>
              <a:rPr lang="en-US" sz="2000" dirty="0"/>
              <a:t>Pierre-Olivier </a:t>
            </a:r>
            <a:r>
              <a:rPr lang="en-US" sz="2000" dirty="0" err="1"/>
              <a:t>Fernagut</a:t>
            </a:r>
            <a:endParaRPr lang="en-US" sz="2000" dirty="0"/>
          </a:p>
          <a:p>
            <a:pPr>
              <a:spcAft>
                <a:spcPts val="1000"/>
              </a:spcAft>
            </a:pPr>
            <a:r>
              <a:rPr lang="en-US" sz="2000" dirty="0"/>
              <a:t>Etienne Hirsch</a:t>
            </a:r>
          </a:p>
          <a:p>
            <a:pPr>
              <a:spcAft>
                <a:spcPts val="1000"/>
              </a:spcAft>
            </a:pPr>
            <a:r>
              <a:rPr lang="en-US" sz="2000" dirty="0"/>
              <a:t>Alexandra Rodrigues</a:t>
            </a:r>
          </a:p>
          <a:p>
            <a:endParaRPr lang="en-US" sz="2000" dirty="0"/>
          </a:p>
        </p:txBody>
      </p:sp>
    </p:spTree>
    <p:extLst>
      <p:ext uri="{BB962C8B-B14F-4D97-AF65-F5344CB8AC3E}">
        <p14:creationId xmlns:p14="http://schemas.microsoft.com/office/powerpoint/2010/main" val="3009777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457201" y="514350"/>
            <a:ext cx="5759450" cy="541338"/>
          </a:xfrm>
        </p:spPr>
        <p:txBody>
          <a:bodyPr/>
          <a:lstStyle/>
          <a:p>
            <a:r>
              <a:rPr lang="en-IE" altLang="en-US" dirty="0">
                <a:solidFill>
                  <a:srgbClr val="0070C0"/>
                </a:solidFill>
                <a:latin typeface="Calibri" panose="020F0502020204030204" pitchFamily="34" charset="0"/>
                <a:ea typeface="ＭＳ Ｐゴシック" panose="020B0600070205080204" pitchFamily="34" charset="-128"/>
                <a:cs typeface="Calibri" panose="020F0502020204030204" pitchFamily="34" charset="0"/>
              </a:rPr>
              <a:t>Thank You!</a:t>
            </a:r>
          </a:p>
        </p:txBody>
      </p:sp>
      <p:sp>
        <p:nvSpPr>
          <p:cNvPr id="49155" name="Rectangle 3"/>
          <p:cNvSpPr>
            <a:spLocks noGrp="1" noChangeArrowheads="1"/>
          </p:cNvSpPr>
          <p:nvPr>
            <p:ph idx="1"/>
          </p:nvPr>
        </p:nvSpPr>
        <p:spPr>
          <a:xfrm>
            <a:off x="193675" y="1779662"/>
            <a:ext cx="7691438" cy="2018306"/>
          </a:xfrm>
        </p:spPr>
        <p:txBody>
          <a:bodyPr/>
          <a:lstStyle/>
          <a:p>
            <a:pPr>
              <a:buFont typeface="Arial" charset="0"/>
              <a:buChar char="•"/>
              <a:defRPr/>
            </a:pPr>
            <a:r>
              <a:rPr lang="en-GB" sz="1600" b="1" dirty="0">
                <a:solidFill>
                  <a:schemeClr val="tx1"/>
                </a:solidFill>
                <a:latin typeface="Calibri" panose="020F0502020204030204" pitchFamily="34" charset="0"/>
                <a:cs typeface="Calibri" panose="020F0502020204030204" pitchFamily="34" charset="0"/>
              </a:rPr>
              <a:t>Visit the JPND website:</a:t>
            </a:r>
          </a:p>
          <a:p>
            <a:pPr marL="457176" lvl="1" indent="0">
              <a:buNone/>
              <a:defRPr/>
            </a:pPr>
            <a:r>
              <a:rPr lang="en-IE" sz="1600" b="1"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http://www.jpnd.eu</a:t>
            </a:r>
            <a:br>
              <a:rPr lang="en-IE" sz="1600" dirty="0"/>
            </a:br>
            <a:endParaRPr lang="en-IE" sz="1600" dirty="0"/>
          </a:p>
          <a:p>
            <a:pPr marL="119056" indent="0">
              <a:buNone/>
              <a:defRPr/>
            </a:pPr>
            <a:endParaRPr lang="en-GB" sz="1600" b="1" dirty="0">
              <a:solidFill>
                <a:srgbClr val="0070C0"/>
              </a:solidFill>
            </a:endParaRPr>
          </a:p>
          <a:p>
            <a:pPr>
              <a:buFont typeface="Arial" charset="0"/>
              <a:buChar char="•"/>
              <a:defRPr/>
            </a:pPr>
            <a:r>
              <a:rPr lang="en-GB" sz="1600" b="1" dirty="0">
                <a:solidFill>
                  <a:schemeClr val="tx1"/>
                </a:solidFill>
                <a:latin typeface="Calibri" panose="020F0502020204030204" pitchFamily="34" charset="0"/>
                <a:cs typeface="Calibri" panose="020F0502020204030204" pitchFamily="34" charset="0"/>
              </a:rPr>
              <a:t>E-mail</a:t>
            </a:r>
            <a:r>
              <a:rPr lang="en-GB" sz="1600" dirty="0">
                <a:solidFill>
                  <a:schemeClr val="tx1"/>
                </a:solidFill>
                <a:latin typeface="Calibri" panose="020F0502020204030204" pitchFamily="34" charset="0"/>
                <a:cs typeface="Calibri" panose="020F0502020204030204" pitchFamily="34" charset="0"/>
              </a:rPr>
              <a:t> : </a:t>
            </a:r>
            <a:r>
              <a:rPr lang="en-GB" sz="1600" b="1"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secretariat@jpnd.eu</a:t>
            </a:r>
            <a:endParaRPr lang="en-GB" sz="1600" b="1" dirty="0">
              <a:solidFill>
                <a:srgbClr val="0070C0"/>
              </a:solidFill>
              <a:latin typeface="Calibri" panose="020F0502020204030204" pitchFamily="34" charset="0"/>
              <a:cs typeface="Calibri" panose="020F0502020204030204" pitchFamily="34" charset="0"/>
            </a:endParaRPr>
          </a:p>
          <a:p>
            <a:pPr>
              <a:buFont typeface="Arial" charset="0"/>
              <a:buChar char="•"/>
              <a:defRPr/>
            </a:pPr>
            <a:endParaRPr lang="en-GB" sz="1600" b="1" dirty="0">
              <a:solidFill>
                <a:schemeClr val="accent6">
                  <a:lumMod val="90000"/>
                  <a:lumOff val="10000"/>
                </a:schemeClr>
              </a:solidFill>
            </a:endParaRPr>
          </a:p>
          <a:p>
            <a:pPr>
              <a:buFont typeface="Arial" charset="0"/>
              <a:buChar char="•"/>
              <a:defRPr/>
            </a:pPr>
            <a:endParaRPr lang="en-GB" sz="1600" b="1" dirty="0"/>
          </a:p>
          <a:p>
            <a:pPr>
              <a:buFont typeface="Arial" charset="0"/>
              <a:buChar char="•"/>
              <a:defRPr/>
            </a:pPr>
            <a:endParaRPr lang="en-GB" sz="1600" dirty="0"/>
          </a:p>
        </p:txBody>
      </p:sp>
      <p:sp>
        <p:nvSpPr>
          <p:cNvPr id="45061" name="TextBox 1"/>
          <p:cNvSpPr txBox="1">
            <a:spLocks noChangeArrowheads="1"/>
          </p:cNvSpPr>
          <p:nvPr/>
        </p:nvSpPr>
        <p:spPr bwMode="auto">
          <a:xfrm>
            <a:off x="1175741" y="3276600"/>
            <a:ext cx="166482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buClr>
                <a:srgbClr val="66CEF2"/>
              </a:buClr>
              <a:buSzPct val="80000"/>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CCDD49"/>
              </a:buClr>
              <a:buSzPct val="9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898076"/>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lr>
                <a:schemeClr val="accent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lr>
                <a:schemeClr val="accent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lr>
                <a:schemeClr val="accent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lr>
                <a:schemeClr val="accent2"/>
              </a:buClr>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kumimoji="0" lang="en-GB" altLang="en-US" sz="1600" b="1" i="0" u="none" strike="noStrike" kern="1200" cap="none" spc="0" normalizeH="0" baseline="0" noProof="0" dirty="0" err="1">
                <a:ln>
                  <a:noFill/>
                </a:ln>
                <a:solidFill>
                  <a:srgbClr val="0070C0"/>
                </a:solidFill>
                <a:effectLst/>
                <a:uLnTx/>
                <a:uFillTx/>
                <a:latin typeface="Calibri" panose="020F0502020204030204" pitchFamily="34" charset="0"/>
                <a:ea typeface="ＭＳ Ｐゴシック" panose="020B0600070205080204" pitchFamily="34" charset="-128"/>
                <a:cs typeface="Calibri" panose="020F0502020204030204" pitchFamily="34" charset="0"/>
              </a:rPr>
              <a:t>JPNDEurope</a:t>
            </a:r>
            <a:endParaRPr kumimoji="0" lang="en-GB" altLang="en-US" sz="1600" b="1" i="0" u="none" strike="noStrike" kern="1200" cap="none" spc="0" normalizeH="0" baseline="0" noProof="0" dirty="0">
              <a:ln>
                <a:noFill/>
              </a:ln>
              <a:solidFill>
                <a:srgbClr val="0070C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IE"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Picture 7" descr="C:\Users\dmitchell\Desktop\screen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2189" y="1203600"/>
            <a:ext cx="2829789" cy="3101599"/>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55445" y="1921553"/>
            <a:ext cx="1961206" cy="1440160"/>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7896" name="Group 16"/>
          <p:cNvGrpSpPr>
            <a:grpSpLocks/>
          </p:cNvGrpSpPr>
          <p:nvPr/>
        </p:nvGrpSpPr>
        <p:grpSpPr bwMode="auto">
          <a:xfrm>
            <a:off x="6350002" y="1220788"/>
            <a:ext cx="2830513" cy="3028950"/>
            <a:chOff x="3764419" y="1124744"/>
            <a:chExt cx="2895813" cy="2952328"/>
          </a:xfrm>
        </p:grpSpPr>
        <p:pic>
          <p:nvPicPr>
            <p:cNvPr id="12" name="Picture 7" descr="C:\Users\dmitchell\Desktop\screen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764419" y="1124744"/>
              <a:ext cx="2895813" cy="2952328"/>
            </a:xfrm>
            <a:prstGeom prst="rect">
              <a:avLst/>
            </a:prstGeom>
            <a:noFill/>
            <a:scene3d>
              <a:camera prst="isometricOffAxis1Right"/>
              <a:lightRig rig="threePt" dir="t"/>
            </a:scene3d>
            <a:extLst>
              <a:ext uri="{909E8E84-426E-40DD-AFC4-6F175D3DCCD1}">
                <a14:hiddenFill xmlns:a14="http://schemas.microsoft.com/office/drawing/2010/main">
                  <a:solidFill>
                    <a:srgbClr val="FFFFFF"/>
                  </a:solidFill>
                </a14:hiddenFill>
              </a:ext>
            </a:extLst>
          </p:spPr>
        </p:pic>
        <p:pic>
          <p:nvPicPr>
            <p:cNvPr id="13" name="Picture 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229147" y="1809854"/>
              <a:ext cx="1981538" cy="1401657"/>
            </a:xfrm>
            <a:prstGeom prst="rect">
              <a:avLst/>
            </a:prstGeom>
            <a:noFill/>
            <a:ln>
              <a:noFill/>
            </a:ln>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193675" y="1220788"/>
            <a:ext cx="3514229"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Calibri" panose="020F0502020204030204" pitchFamily="34" charset="0"/>
              </a:rPr>
              <a:t>Follow our progress:</a:t>
            </a:r>
          </a:p>
        </p:txBody>
      </p:sp>
      <p:pic>
        <p:nvPicPr>
          <p:cNvPr id="4" name="Picture 3">
            <a:extLst>
              <a:ext uri="{FF2B5EF4-FFF2-40B4-BE49-F238E27FC236}">
                <a16:creationId xmlns:a16="http://schemas.microsoft.com/office/drawing/2014/main" id="{E85257DA-9921-4045-E062-77592C022A20}"/>
              </a:ext>
            </a:extLst>
          </p:cNvPr>
          <p:cNvPicPr>
            <a:picLocks noChangeAspect="1"/>
          </p:cNvPicPr>
          <p:nvPr/>
        </p:nvPicPr>
        <p:blipFill>
          <a:blip r:embed="rId8"/>
          <a:stretch>
            <a:fillRect/>
          </a:stretch>
        </p:blipFill>
        <p:spPr>
          <a:xfrm>
            <a:off x="647102" y="3251025"/>
            <a:ext cx="395288" cy="385763"/>
          </a:xfrm>
          <a:prstGeom prst="rect">
            <a:avLst/>
          </a:prstGeom>
        </p:spPr>
      </p:pic>
      <p:pic>
        <p:nvPicPr>
          <p:cNvPr id="3" name="Picture 8">
            <a:extLst>
              <a:ext uri="{FF2B5EF4-FFF2-40B4-BE49-F238E27FC236}">
                <a16:creationId xmlns:a16="http://schemas.microsoft.com/office/drawing/2014/main" id="{E1702565-559F-9778-439A-1D5B83E95705}"/>
              </a:ext>
            </a:extLst>
          </p:cNvPr>
          <p:cNvPicPr>
            <a:picLocks noChangeAspect="1" noChangeArrowheads="1"/>
          </p:cNvPicPr>
          <p:nvPr/>
        </p:nvPicPr>
        <p:blipFill>
          <a:blip r:embed="rId9"/>
          <a:srcRect/>
          <a:stretch/>
        </p:blipFill>
        <p:spPr bwMode="auto">
          <a:xfrm>
            <a:off x="4255445" y="2254980"/>
            <a:ext cx="1961206" cy="1197736"/>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8">
            <a:extLst>
              <a:ext uri="{FF2B5EF4-FFF2-40B4-BE49-F238E27FC236}">
                <a16:creationId xmlns:a16="http://schemas.microsoft.com/office/drawing/2014/main" id="{0AAD2489-9E15-E61B-903E-E791AA8B05DE}"/>
              </a:ext>
            </a:extLst>
          </p:cNvPr>
          <p:cNvPicPr>
            <a:picLocks noChangeAspect="1" noChangeArrowheads="1"/>
          </p:cNvPicPr>
          <p:nvPr/>
        </p:nvPicPr>
        <p:blipFill>
          <a:blip r:embed="rId10"/>
          <a:srcRect/>
          <a:stretch/>
        </p:blipFill>
        <p:spPr bwMode="auto">
          <a:xfrm>
            <a:off x="6735670" y="1838566"/>
            <a:ext cx="2052147" cy="1584000"/>
          </a:xfrm>
          <a:prstGeom prst="rect">
            <a:avLst/>
          </a:prstGeom>
          <a:noFill/>
          <a:ln>
            <a:noFill/>
          </a:ln>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880D33-A42B-4954-A41B-18EABEE83309}"/>
              </a:ext>
            </a:extLst>
          </p:cNvPr>
          <p:cNvSpPr>
            <a:spLocks noGrp="1"/>
          </p:cNvSpPr>
          <p:nvPr>
            <p:ph type="ctrTitle"/>
          </p:nvPr>
        </p:nvSpPr>
        <p:spPr/>
        <p:txBody>
          <a:bodyPr/>
          <a:lstStyle/>
          <a:p>
            <a:r>
              <a:rPr lang="fr-FR" dirty="0"/>
              <a:t>JPND 2024</a:t>
            </a:r>
          </a:p>
        </p:txBody>
      </p:sp>
    </p:spTree>
    <p:extLst>
      <p:ext uri="{BB962C8B-B14F-4D97-AF65-F5344CB8AC3E}">
        <p14:creationId xmlns:p14="http://schemas.microsoft.com/office/powerpoint/2010/main" val="323801841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r>
              <a:rPr lang="en-US" dirty="0"/>
              <a:t>Mechanisms and measurement of disease progression in the early phase </a:t>
            </a:r>
          </a:p>
        </p:txBody>
      </p:sp>
      <p:sp>
        <p:nvSpPr>
          <p:cNvPr id="3" name="Espace réservé du contenu 2"/>
          <p:cNvSpPr>
            <a:spLocks noGrp="1"/>
          </p:cNvSpPr>
          <p:nvPr>
            <p:ph idx="1"/>
          </p:nvPr>
        </p:nvSpPr>
        <p:spPr>
          <a:xfrm>
            <a:off x="457200" y="1164803"/>
            <a:ext cx="7691438" cy="3468687"/>
          </a:xfrm>
        </p:spPr>
        <p:txBody>
          <a:bodyPr/>
          <a:lstStyle/>
          <a:p>
            <a:r>
              <a:rPr lang="en-US" sz="2000" dirty="0"/>
              <a:t>The aim of the call is to establish a number of ambitious, innovative, multi-disciplinary and multi-national collaborative research projects that seek to improve the understanding of disease mechanisms and advancing measurability of disease progression at early and pre-symptomatic stages of neurodegenerative diseases. </a:t>
            </a:r>
          </a:p>
          <a:p>
            <a:r>
              <a:rPr lang="en-US" sz="2000" dirty="0"/>
              <a:t>Advancements may allow a more accurate identification of pre-symptomatic disease stages, a reliable monitoring of disease progression and paving the way for new therapeutic and preventive approaches.</a:t>
            </a:r>
          </a:p>
          <a:p>
            <a:endParaRPr lang="en-US" sz="2000" dirty="0"/>
          </a:p>
        </p:txBody>
      </p:sp>
    </p:spTree>
    <p:extLst>
      <p:ext uri="{BB962C8B-B14F-4D97-AF65-F5344CB8AC3E}">
        <p14:creationId xmlns:p14="http://schemas.microsoft.com/office/powerpoint/2010/main" val="209127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Call 2024 outcomes</a:t>
            </a:r>
            <a:endParaRPr lang="de-DE" dirty="0"/>
          </a:p>
        </p:txBody>
      </p:sp>
      <p:sp>
        <p:nvSpPr>
          <p:cNvPr id="3" name="Espace réservé du contenu 2"/>
          <p:cNvSpPr>
            <a:spLocks noGrp="1"/>
          </p:cNvSpPr>
          <p:nvPr>
            <p:ph idx="1"/>
          </p:nvPr>
        </p:nvSpPr>
        <p:spPr>
          <a:xfrm>
            <a:off x="457200" y="1164803"/>
            <a:ext cx="7691438" cy="3468687"/>
          </a:xfrm>
        </p:spPr>
        <p:txBody>
          <a:bodyPr/>
          <a:lstStyle/>
          <a:p>
            <a:r>
              <a:rPr lang="en-US" sz="2000" dirty="0"/>
              <a:t>138 pre-proposals and 37 full-proposals submitted</a:t>
            </a:r>
          </a:p>
          <a:p>
            <a:endParaRPr lang="en-US" sz="2000" dirty="0"/>
          </a:p>
          <a:p>
            <a:r>
              <a:rPr lang="en-US" sz="2000" dirty="0"/>
              <a:t>20 projects recommended for funding by peer-review evaluation</a:t>
            </a:r>
          </a:p>
          <a:p>
            <a:endParaRPr lang="en-US" sz="2000" dirty="0"/>
          </a:p>
          <a:p>
            <a:r>
              <a:rPr lang="en-US" sz="2000" dirty="0"/>
              <a:t>10 projects will receive funding</a:t>
            </a:r>
          </a:p>
          <a:p>
            <a:endParaRPr lang="en-US" sz="2000" dirty="0"/>
          </a:p>
          <a:p>
            <a:r>
              <a:rPr lang="en-US" sz="2000" dirty="0"/>
              <a:t>Projects include 49 research groups from 17 countries</a:t>
            </a:r>
          </a:p>
          <a:p>
            <a:endParaRPr lang="en-US" sz="2000" dirty="0"/>
          </a:p>
          <a:p>
            <a:r>
              <a:rPr lang="en-US" sz="2000" dirty="0"/>
              <a:t>Successful: Czech Republic, Hungary, Poland, Slovakia and Turkey</a:t>
            </a:r>
          </a:p>
          <a:p>
            <a:pPr marL="119062" indent="0">
              <a:buNone/>
            </a:pPr>
            <a:endParaRPr lang="en-US" sz="2000" dirty="0"/>
          </a:p>
        </p:txBody>
      </p:sp>
    </p:spTree>
    <p:extLst>
      <p:ext uri="{BB962C8B-B14F-4D97-AF65-F5344CB8AC3E}">
        <p14:creationId xmlns:p14="http://schemas.microsoft.com/office/powerpoint/2010/main" val="2382529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Call 2024 results</a:t>
            </a:r>
            <a:endParaRPr lang="de-DE" dirty="0"/>
          </a:p>
        </p:txBody>
      </p:sp>
      <p:pic>
        <p:nvPicPr>
          <p:cNvPr id="5" name="Image 4">
            <a:extLst>
              <a:ext uri="{FF2B5EF4-FFF2-40B4-BE49-F238E27FC236}">
                <a16:creationId xmlns:a16="http://schemas.microsoft.com/office/drawing/2014/main" id="{B82AE231-4DF2-4D65-A73A-9573616A341F}"/>
              </a:ext>
            </a:extLst>
          </p:cNvPr>
          <p:cNvPicPr>
            <a:picLocks noChangeAspect="1"/>
          </p:cNvPicPr>
          <p:nvPr/>
        </p:nvPicPr>
        <p:blipFill>
          <a:blip r:embed="rId2"/>
          <a:stretch>
            <a:fillRect/>
          </a:stretch>
        </p:blipFill>
        <p:spPr>
          <a:xfrm>
            <a:off x="0" y="1463032"/>
            <a:ext cx="9144000" cy="2217435"/>
          </a:xfrm>
          <a:prstGeom prst="rect">
            <a:avLst/>
          </a:prstGeom>
        </p:spPr>
      </p:pic>
    </p:spTree>
    <p:extLst>
      <p:ext uri="{BB962C8B-B14F-4D97-AF65-F5344CB8AC3E}">
        <p14:creationId xmlns:p14="http://schemas.microsoft.com/office/powerpoint/2010/main" val="634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5880D33-A42B-4954-A41B-18EABEE83309}"/>
              </a:ext>
            </a:extLst>
          </p:cNvPr>
          <p:cNvSpPr>
            <a:spLocks noGrp="1"/>
          </p:cNvSpPr>
          <p:nvPr>
            <p:ph type="ctrTitle"/>
          </p:nvPr>
        </p:nvSpPr>
        <p:spPr/>
        <p:txBody>
          <a:bodyPr/>
          <a:lstStyle/>
          <a:p>
            <a:r>
              <a:rPr lang="fr-FR" dirty="0"/>
              <a:t>JPND 2025</a:t>
            </a:r>
          </a:p>
        </p:txBody>
      </p:sp>
    </p:spTree>
    <p:extLst>
      <p:ext uri="{BB962C8B-B14F-4D97-AF65-F5344CB8AC3E}">
        <p14:creationId xmlns:p14="http://schemas.microsoft.com/office/powerpoint/2010/main" val="133166374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107504" y="317519"/>
            <a:ext cx="6624736" cy="541782"/>
          </a:xfrm>
        </p:spPr>
        <p:txBody>
          <a:bodyPr/>
          <a:lstStyle/>
          <a:p>
            <a:r>
              <a:rPr lang="en-US" dirty="0"/>
              <a:t>JPND JTC 2025</a:t>
            </a:r>
          </a:p>
        </p:txBody>
      </p:sp>
      <p:sp>
        <p:nvSpPr>
          <p:cNvPr id="3" name="Espace réservé du contenu 2"/>
          <p:cNvSpPr>
            <a:spLocks noGrp="1"/>
          </p:cNvSpPr>
          <p:nvPr>
            <p:ph idx="1"/>
          </p:nvPr>
        </p:nvSpPr>
        <p:spPr>
          <a:xfrm>
            <a:off x="457200" y="1164803"/>
            <a:ext cx="7691438" cy="3468687"/>
          </a:xfrm>
        </p:spPr>
        <p:txBody>
          <a:bodyPr/>
          <a:lstStyle/>
          <a:p>
            <a:pPr marL="119062" indent="0">
              <a:buNone/>
            </a:pPr>
            <a:r>
              <a:rPr lang="en-US" sz="2400" b="1" dirty="0"/>
              <a:t>“Health and social care research with a focus on the moderate and late stages of neuro-degenerative diseases”</a:t>
            </a:r>
          </a:p>
          <a:p>
            <a:endParaRPr lang="en-US" sz="2000" dirty="0"/>
          </a:p>
          <a:p>
            <a:r>
              <a:rPr lang="en-US" sz="2000" dirty="0"/>
              <a:t>Regular call for research projects</a:t>
            </a:r>
          </a:p>
          <a:p>
            <a:r>
              <a:rPr lang="en-US" sz="2000" dirty="0"/>
              <a:t>Funding duration 3 years</a:t>
            </a:r>
          </a:p>
          <a:p>
            <a:r>
              <a:rPr lang="en-US" sz="2000" dirty="0"/>
              <a:t>Envisages to fund at least 10 projects</a:t>
            </a:r>
          </a:p>
          <a:p>
            <a:endParaRPr lang="en-US" sz="2000" dirty="0"/>
          </a:p>
        </p:txBody>
      </p:sp>
    </p:spTree>
    <p:extLst>
      <p:ext uri="{BB962C8B-B14F-4D97-AF65-F5344CB8AC3E}">
        <p14:creationId xmlns:p14="http://schemas.microsoft.com/office/powerpoint/2010/main" val="324614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23528" y="339502"/>
            <a:ext cx="6419056" cy="54178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Aim of the call</a:t>
            </a:r>
            <a:endParaRPr lang="de-DE" dirty="0"/>
          </a:p>
        </p:txBody>
      </p:sp>
      <p:sp>
        <p:nvSpPr>
          <p:cNvPr id="3" name="Espace réservé du contenu 2"/>
          <p:cNvSpPr>
            <a:spLocks noGrp="1"/>
          </p:cNvSpPr>
          <p:nvPr>
            <p:ph idx="1"/>
          </p:nvPr>
        </p:nvSpPr>
        <p:spPr>
          <a:xfrm>
            <a:off x="457200" y="1164803"/>
            <a:ext cx="7691438" cy="3468687"/>
          </a:xfrm>
        </p:spPr>
        <p:txBody>
          <a:bodyPr/>
          <a:lstStyle/>
          <a:p>
            <a:pPr marL="119062" indent="0">
              <a:buNone/>
            </a:pPr>
            <a:r>
              <a:rPr lang="en-US" sz="1800" dirty="0"/>
              <a:t>The aim of the call is to increase understanding of the factors that hamper social inclusion, civic participation, dignity and well-being of patients and their families and to develop more adequate concepts of easily accessible support for people with neurodegenerative diseases at moderate, advanced and end of life stages by, e.g.</a:t>
            </a:r>
          </a:p>
          <a:p>
            <a:r>
              <a:rPr lang="en-US" sz="1600" dirty="0"/>
              <a:t>Deciphering interplay of biological, environmental, social, economic factors in cognitive decline</a:t>
            </a:r>
          </a:p>
          <a:p>
            <a:r>
              <a:rPr lang="en-US" sz="1600" dirty="0"/>
              <a:t>Investigating specific/changing needs in different subtypes, trajectories and treatment regiments of NDs</a:t>
            </a:r>
          </a:p>
          <a:p>
            <a:r>
              <a:rPr lang="en-US" sz="1600" dirty="0"/>
              <a:t>Identifying transition points of deterioration &amp; establish measures for effective interventions/prevention</a:t>
            </a:r>
          </a:p>
          <a:p>
            <a:r>
              <a:rPr lang="en-US" sz="1600" dirty="0"/>
              <a:t>Establishing effective models of care by studying quality of care</a:t>
            </a:r>
          </a:p>
          <a:p>
            <a:r>
              <a:rPr lang="en-US" sz="1600" dirty="0"/>
              <a:t>Developing guidelines/harmonization of SOPs for use of socio-cognitive testing across countries in Europe and beyond</a:t>
            </a:r>
          </a:p>
          <a:p>
            <a:pPr marL="119062" indent="0">
              <a:buNone/>
            </a:pPr>
            <a:endParaRPr lang="en-US" sz="1800" dirty="0"/>
          </a:p>
        </p:txBody>
      </p:sp>
    </p:spTree>
    <p:extLst>
      <p:ext uri="{BB962C8B-B14F-4D97-AF65-F5344CB8AC3E}">
        <p14:creationId xmlns:p14="http://schemas.microsoft.com/office/powerpoint/2010/main" val="13704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JPND Colours">
      <a:dk1>
        <a:sysClr val="windowText" lastClr="000000"/>
      </a:dk1>
      <a:lt1>
        <a:sysClr val="window" lastClr="FFFFFF"/>
      </a:lt1>
      <a:dk2>
        <a:srgbClr val="183F48"/>
      </a:dk2>
      <a:lt2>
        <a:srgbClr val="D4D4D6"/>
      </a:lt2>
      <a:accent1>
        <a:srgbClr val="ED1E92"/>
      </a:accent1>
      <a:accent2>
        <a:srgbClr val="A1DBE0"/>
      </a:accent2>
      <a:accent3>
        <a:srgbClr val="CCDD49"/>
      </a:accent3>
      <a:accent4>
        <a:srgbClr val="898076"/>
      </a:accent4>
      <a:accent5>
        <a:srgbClr val="66CEF2"/>
      </a:accent5>
      <a:accent6>
        <a:srgbClr val="183F48"/>
      </a:accent6>
      <a:hlink>
        <a:srgbClr val="168BBA"/>
      </a:hlink>
      <a:folHlink>
        <a:srgbClr val="A1DB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Bereichsfolien GE">
  <a:themeElements>
    <a:clrScheme name="DLR-PT_GE">
      <a:dk1>
        <a:sysClr val="windowText" lastClr="000000"/>
      </a:dk1>
      <a:lt1>
        <a:sysClr val="window" lastClr="FFFFFF"/>
      </a:lt1>
      <a:dk2>
        <a:srgbClr val="102640"/>
      </a:dk2>
      <a:lt2>
        <a:srgbClr val="ECECEC"/>
      </a:lt2>
      <a:accent1>
        <a:srgbClr val="0082B8"/>
      </a:accent1>
      <a:accent2>
        <a:srgbClr val="4DA8CD"/>
      </a:accent2>
      <a:accent3>
        <a:srgbClr val="99CDE3"/>
      </a:accent3>
      <a:accent4>
        <a:srgbClr val="686867"/>
      </a:accent4>
      <a:accent5>
        <a:srgbClr val="532476"/>
      </a:accent5>
      <a:accent6>
        <a:srgbClr val="FCC200"/>
      </a:accent6>
      <a:hlink>
        <a:srgbClr val="0000E1"/>
      </a:hlink>
      <a:folHlink>
        <a:srgbClr val="542378"/>
      </a:folHlink>
    </a:clrScheme>
    <a:fontScheme name="DLR-PT Mastervorlage">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ainHealth_Title">
  <a:themeElements>
    <a:clrScheme name="BrainHealth">
      <a:dk1>
        <a:srgbClr val="002B55"/>
      </a:dk1>
      <a:lt1>
        <a:srgbClr val="CADAE5"/>
      </a:lt1>
      <a:dk2>
        <a:srgbClr val="808080"/>
      </a:dk2>
      <a:lt2>
        <a:srgbClr val="F1F2F3"/>
      </a:lt2>
      <a:accent1>
        <a:srgbClr val="E18000"/>
      </a:accent1>
      <a:accent2>
        <a:srgbClr val="00C6E5"/>
      </a:accent2>
      <a:accent3>
        <a:srgbClr val="FFD29D"/>
      </a:accent3>
      <a:accent4>
        <a:srgbClr val="F4F5F6"/>
      </a:accent4>
      <a:accent5>
        <a:srgbClr val="C4CACC"/>
      </a:accent5>
      <a:accent6>
        <a:srgbClr val="808080"/>
      </a:accent6>
      <a:hlink>
        <a:srgbClr val="007BC2"/>
      </a:hlink>
      <a:folHlink>
        <a:srgbClr val="2D488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s">
  <a:themeElements>
    <a:clrScheme name="BrainHealth">
      <a:dk1>
        <a:srgbClr val="002B55"/>
      </a:dk1>
      <a:lt1>
        <a:srgbClr val="CADAE5"/>
      </a:lt1>
      <a:dk2>
        <a:srgbClr val="808080"/>
      </a:dk2>
      <a:lt2>
        <a:srgbClr val="F1F2F3"/>
      </a:lt2>
      <a:accent1>
        <a:srgbClr val="E18000"/>
      </a:accent1>
      <a:accent2>
        <a:srgbClr val="00C6E5"/>
      </a:accent2>
      <a:accent3>
        <a:srgbClr val="FFD29D"/>
      </a:accent3>
      <a:accent4>
        <a:srgbClr val="F4F5F6"/>
      </a:accent4>
      <a:accent5>
        <a:srgbClr val="C4CACC"/>
      </a:accent5>
      <a:accent6>
        <a:srgbClr val="808080"/>
      </a:accent6>
      <a:hlink>
        <a:srgbClr val="002B55"/>
      </a:hlink>
      <a:folHlink>
        <a:srgbClr val="007BB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normAutofit/>
      </a:bodyPr>
      <a:lstStyle>
        <a:defPPr algn="ctr">
          <a:defRPr sz="900">
            <a:solidFill>
              <a:srgbClr val="172C6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BrainHealth_Title">
  <a:themeElements>
    <a:clrScheme name="BrainHealth">
      <a:dk1>
        <a:srgbClr val="002B55"/>
      </a:dk1>
      <a:lt1>
        <a:srgbClr val="CADAE5"/>
      </a:lt1>
      <a:dk2>
        <a:srgbClr val="808080"/>
      </a:dk2>
      <a:lt2>
        <a:srgbClr val="F1F2F3"/>
      </a:lt2>
      <a:accent1>
        <a:srgbClr val="E18000"/>
      </a:accent1>
      <a:accent2>
        <a:srgbClr val="00C6E5"/>
      </a:accent2>
      <a:accent3>
        <a:srgbClr val="FFD29D"/>
      </a:accent3>
      <a:accent4>
        <a:srgbClr val="F4F5F6"/>
      </a:accent4>
      <a:accent5>
        <a:srgbClr val="C4CACC"/>
      </a:accent5>
      <a:accent6>
        <a:srgbClr val="808080"/>
      </a:accent6>
      <a:hlink>
        <a:srgbClr val="007BC2"/>
      </a:hlink>
      <a:folHlink>
        <a:srgbClr val="2D488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Module.thmx</Template>
  <TotalTime>0</TotalTime>
  <Words>1306</Words>
  <Application>Microsoft Office PowerPoint</Application>
  <PresentationFormat>Affichage à l'écran (16:9)</PresentationFormat>
  <Paragraphs>209</Paragraphs>
  <Slides>27</Slides>
  <Notes>2</Notes>
  <HiddenSlides>0</HiddenSlides>
  <MMClips>0</MMClips>
  <ScaleCrop>false</ScaleCrop>
  <HeadingPairs>
    <vt:vector size="6" baseType="variant">
      <vt:variant>
        <vt:lpstr>Polices utilisées</vt:lpstr>
      </vt:variant>
      <vt:variant>
        <vt:i4>9</vt:i4>
      </vt:variant>
      <vt:variant>
        <vt:lpstr>Thème</vt:lpstr>
      </vt:variant>
      <vt:variant>
        <vt:i4>5</vt:i4>
      </vt:variant>
      <vt:variant>
        <vt:lpstr>Titres des diapositives</vt:lpstr>
      </vt:variant>
      <vt:variant>
        <vt:i4>27</vt:i4>
      </vt:variant>
    </vt:vector>
  </HeadingPairs>
  <TitlesOfParts>
    <vt:vector size="41" baseType="lpstr">
      <vt:lpstr>Arial</vt:lpstr>
      <vt:lpstr>Bahnschrift Light Condensed</vt:lpstr>
      <vt:lpstr>Calibri</vt:lpstr>
      <vt:lpstr>Corbel</vt:lpstr>
      <vt:lpstr>Inter</vt:lpstr>
      <vt:lpstr>Open Sans</vt:lpstr>
      <vt:lpstr>Segoe UI</vt:lpstr>
      <vt:lpstr>Symbol</vt:lpstr>
      <vt:lpstr>Wingdings 2</vt:lpstr>
      <vt:lpstr>Module</vt:lpstr>
      <vt:lpstr>7_Bereichsfolien GE</vt:lpstr>
      <vt:lpstr>BrainHealth_Title</vt:lpstr>
      <vt:lpstr>Content Slides</vt:lpstr>
      <vt:lpstr>1_BrainHealth_Title</vt:lpstr>
      <vt:lpstr>Joint Programming in  Neurodegenerative Disease Research (JPND)  Concluding remarks </vt:lpstr>
      <vt:lpstr>JPND / JPco-fuND Symposium Objectives</vt:lpstr>
      <vt:lpstr>JPND 2024</vt:lpstr>
      <vt:lpstr>Mechanisms and measurement of disease progression in the early phase </vt:lpstr>
      <vt:lpstr>Call 2024 outcomes</vt:lpstr>
      <vt:lpstr>Call 2024 results</vt:lpstr>
      <vt:lpstr>JPND 2025</vt:lpstr>
      <vt:lpstr>JPND JTC 2025</vt:lpstr>
      <vt:lpstr>Aim of the call</vt:lpstr>
      <vt:lpstr>Participating agencies/countries</vt:lpstr>
      <vt:lpstr>JTC Call 2025 announcement</vt:lpstr>
      <vt:lpstr>Timeline</vt:lpstr>
      <vt:lpstr>JPND Working Group 2025 call</vt:lpstr>
      <vt:lpstr>New advanced cellular models focus</vt:lpstr>
      <vt:lpstr>New advanced cellular models timeline</vt:lpstr>
      <vt:lpstr>Brain Health 2026</vt:lpstr>
      <vt:lpstr>Brain Health Partnership</vt:lpstr>
      <vt:lpstr>Brain Health</vt:lpstr>
      <vt:lpstr>EP Brain Health Mission and Vision</vt:lpstr>
      <vt:lpstr>European Partnership for Brain Health</vt:lpstr>
      <vt:lpstr>Brain Health Partnership SRIA</vt:lpstr>
      <vt:lpstr>EP BrainHealth priorities</vt:lpstr>
      <vt:lpstr>Allocating prioritized activities</vt:lpstr>
      <vt:lpstr>EP Brain Health Activities</vt:lpstr>
      <vt:lpstr>BP Brain Health TMRF 2026</vt:lpstr>
      <vt:lpstr>Acknowledgments</vt:lpstr>
      <vt:lpstr>Thank You!</vt:lpstr>
    </vt:vector>
  </TitlesOfParts>
  <Company>Drawinginc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Karen Nelson</dc:creator>
  <cp:lastModifiedBy>Philippe Amouyel</cp:lastModifiedBy>
  <cp:revision>1255</cp:revision>
  <cp:lastPrinted>2019-11-26T15:02:35Z</cp:lastPrinted>
  <dcterms:created xsi:type="dcterms:W3CDTF">2010-11-01T14:50:44Z</dcterms:created>
  <dcterms:modified xsi:type="dcterms:W3CDTF">2024-11-28T11:20:22Z</dcterms:modified>
</cp:coreProperties>
</file>